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5" r:id="rId6"/>
    <p:sldId id="266" r:id="rId7"/>
    <p:sldId id="267" r:id="rId8"/>
    <p:sldId id="268" r:id="rId9"/>
    <p:sldId id="263" r:id="rId10"/>
    <p:sldId id="269" r:id="rId11"/>
    <p:sldId id="262" r:id="rId12"/>
    <p:sldId id="261" r:id="rId13"/>
    <p:sldId id="25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D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6916-ED21-4CD4-839C-F35844224DD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E82C-B56F-47A4-AEBD-073A512CD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7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6916-ED21-4CD4-839C-F35844224DD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E82C-B56F-47A4-AEBD-073A512CD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5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6916-ED21-4CD4-839C-F35844224DD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E82C-B56F-47A4-AEBD-073A512CD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05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6916-ED21-4CD4-839C-F35844224DD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E82C-B56F-47A4-AEBD-073A512CD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02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6916-ED21-4CD4-839C-F35844224DD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E82C-B56F-47A4-AEBD-073A512CD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7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6916-ED21-4CD4-839C-F35844224DD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E82C-B56F-47A4-AEBD-073A512CD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2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6916-ED21-4CD4-839C-F35844224DD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E82C-B56F-47A4-AEBD-073A512CD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6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6916-ED21-4CD4-839C-F35844224DD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E82C-B56F-47A4-AEBD-073A512CD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0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6916-ED21-4CD4-839C-F35844224DD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E82C-B56F-47A4-AEBD-073A512CD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17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6916-ED21-4CD4-839C-F35844224DD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E82C-B56F-47A4-AEBD-073A512CD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50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6916-ED21-4CD4-839C-F35844224DD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E82C-B56F-47A4-AEBD-073A512CD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8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86250">
              <a:srgbClr val="84B4E0"/>
            </a:gs>
            <a:gs pos="72500">
              <a:srgbClr val="ADCDEA"/>
            </a:gs>
            <a:gs pos="4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86916-ED21-4CD4-839C-F35844224DD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FE82C-B56F-47A4-AEBD-073A512CD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09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0"/>
                <a:lumOff val="100000"/>
              </a:schemeClr>
            </a:gs>
            <a:gs pos="86250">
              <a:srgbClr val="84B4E0"/>
            </a:gs>
            <a:gs pos="44000">
              <a:srgbClr val="ADCDEA"/>
            </a:gs>
            <a:gs pos="27000">
              <a:schemeClr val="accent1">
                <a:lumMod val="0"/>
                <a:lumOff val="100000"/>
              </a:schemeClr>
            </a:gs>
            <a:gs pos="67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7604" y="6342894"/>
            <a:ext cx="756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Подготовила старший воспитатель МАДОУ ЦРР – Д/С № 33 Болдырева Е. Р. </a:t>
            </a:r>
          </a:p>
        </p:txBody>
      </p:sp>
      <p:pic>
        <p:nvPicPr>
          <p:cNvPr id="4" name="Picture 2" descr="Картинки по запросу овощи и фрукты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69" y="1298968"/>
            <a:ext cx="8943337" cy="5043926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2624" y="198782"/>
            <a:ext cx="10561983" cy="3092726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«Загадки про овощи фрукты» </a:t>
            </a:r>
          </a:p>
        </p:txBody>
      </p:sp>
    </p:spTree>
    <p:extLst>
      <p:ext uri="{BB962C8B-B14F-4D97-AF65-F5344CB8AC3E}">
        <p14:creationId xmlns:p14="http://schemas.microsoft.com/office/powerpoint/2010/main" val="1139511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хожее изображение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824300"/>
            <a:ext cx="1462065" cy="300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огородники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101">
            <a:off x="-33206" y="3094224"/>
            <a:ext cx="2504661" cy="377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хожее изображение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7236" y="3670849"/>
            <a:ext cx="4784034" cy="315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5674" y="3670849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893" y="3670848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божьи коровки  прозрачный фон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499" flipH="1">
            <a:off x="10315166" y="4641416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0067" y="6340957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8263" y="6301409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2445" y="6352005"/>
            <a:ext cx="3697354" cy="5565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65122" y="347134"/>
            <a:ext cx="6096000" cy="12388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поросятки выросли на грядке,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солнышку бочком, хвостики крючком.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 поросятки играют с нами в прятки.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(Огурцы)</a:t>
            </a:r>
            <a:endParaRPr lang="ru-RU" sz="2800" dirty="0"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Картинки по запросу огурцы прозрачном фоне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23" y="2133601"/>
            <a:ext cx="3694704" cy="324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хожее изображение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2225" y="3670850"/>
            <a:ext cx="3081129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божьи коровки  прозрачный фон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501">
            <a:off x="5751327" y="6014075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олнце прозрачный фон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582">
            <a:off x="10024844" y="211441"/>
            <a:ext cx="1897461" cy="211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230098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хожее изображение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824300"/>
            <a:ext cx="1462065" cy="300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огородники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101">
            <a:off x="-33206" y="3094224"/>
            <a:ext cx="2504661" cy="377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хожее изображение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7236" y="3670849"/>
            <a:ext cx="4784034" cy="315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5674" y="3670849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893" y="3670848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божьи коровки  прозрачный фон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501">
            <a:off x="10315166" y="4641416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0067" y="6340957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8263" y="6301409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2445" y="6352005"/>
            <a:ext cx="3697354" cy="5565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77646" y="577584"/>
            <a:ext cx="6096000" cy="9310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нам приехали с бахчи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Полосатые мячи.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(Арбуз)</a:t>
            </a:r>
            <a:endParaRPr lang="ru-RU" sz="2800" dirty="0"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Картинки по запросу арбуз прозрачном фоне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347" y="1765547"/>
            <a:ext cx="4244272" cy="3455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хожее изображение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2225" y="3670850"/>
            <a:ext cx="3081129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божьи коровки  прозрачный фон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501">
            <a:off x="5751327" y="6014075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олнце прозрачный фон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582">
            <a:off x="10024844" y="211441"/>
            <a:ext cx="1897461" cy="211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20921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хожее изображение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824300"/>
            <a:ext cx="1462065" cy="300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огородники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101">
            <a:off x="-33206" y="3094224"/>
            <a:ext cx="2504661" cy="377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хожее изображение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7236" y="3670849"/>
            <a:ext cx="4784034" cy="315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2225" y="3670850"/>
            <a:ext cx="3081129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охожее изображение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5674" y="3670849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охожее изображение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893" y="3670848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божьи коровки  прозрачный фон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499" flipH="1">
            <a:off x="10315166" y="4641416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0067" y="6340957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8263" y="6301409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2445" y="6352005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божьи коровки  прозрачный фон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501">
            <a:off x="5751327" y="6014075"/>
            <a:ext cx="629478" cy="675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77646" y="488785"/>
            <a:ext cx="6096000" cy="15465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Была зеленой маленькой,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Потом я стала аленькой,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солнце почернела я,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вот теперь я спелая. 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(Вишня)</a:t>
            </a:r>
            <a:endParaRPr lang="ru-RU" sz="2800" dirty="0"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Картинки по запросу вишня на прозрачном фоне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03" y="1378226"/>
            <a:ext cx="4423213" cy="3409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олнце прозрачный фон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582">
            <a:off x="10024844" y="211441"/>
            <a:ext cx="1897461" cy="211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40106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хожее изображение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824300"/>
            <a:ext cx="1462065" cy="300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огородники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101">
            <a:off x="-33206" y="3094224"/>
            <a:ext cx="2504661" cy="377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хожее изображение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7236" y="3670849"/>
            <a:ext cx="4784034" cy="315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2225" y="3670850"/>
            <a:ext cx="3081129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охожее изображение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5674" y="3670849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охожее изображение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893" y="3670848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божьи коровки  прозрачный фон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501">
            <a:off x="10315166" y="4641416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0067" y="6340957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8263" y="6301409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2445" y="6352005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божьи коровки  прозрачный фон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501">
            <a:off x="5751327" y="6014075"/>
            <a:ext cx="629478" cy="675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65122" y="474726"/>
            <a:ext cx="6096000" cy="9310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 с кулачок, красный бочок,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Потрогаешь - гладко, откусишь - сладко.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(Яблоко)</a:t>
            </a:r>
            <a:endParaRPr lang="ru-RU" sz="2800" dirty="0"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Картинки по запросу яблоко на прозрачном фоне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133" y="1309367"/>
            <a:ext cx="4020617" cy="3509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олнце прозрачный фон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582">
            <a:off x="10024844" y="211441"/>
            <a:ext cx="1897461" cy="211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54963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хожее изображение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824300"/>
            <a:ext cx="1462065" cy="300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огородники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101">
            <a:off x="-33206" y="3094224"/>
            <a:ext cx="2504661" cy="377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хожее изображение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7236" y="3670849"/>
            <a:ext cx="4784034" cy="315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2225" y="3670850"/>
            <a:ext cx="3081129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охожее изображение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5674" y="3670849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охожее изображение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893" y="3670848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божьи коровки  прозрачный фон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499" flipH="1">
            <a:off x="10315166" y="4641416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0067" y="6340957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8263" y="6301409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2445" y="6352005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божьи коровки  прозрачный фон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501">
            <a:off x="5751327" y="6014075"/>
            <a:ext cx="629478" cy="675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77646" y="735087"/>
            <a:ext cx="6096000" cy="12388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сенокос - горька,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в мороз - сладка,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за ягодка?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(Калина)</a:t>
            </a:r>
            <a:endParaRPr lang="ru-RU" sz="2800" dirty="0"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Картинки по запросу калина на прозрачном фоне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63" y="1268421"/>
            <a:ext cx="4592758" cy="3591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олнце прозрачный фон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582">
            <a:off x="10024844" y="211441"/>
            <a:ext cx="1897461" cy="211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29988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хожее изображение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824300"/>
            <a:ext cx="1462065" cy="300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огородники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101">
            <a:off x="-33206" y="3094224"/>
            <a:ext cx="2504661" cy="377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хожее изображение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7236" y="3670849"/>
            <a:ext cx="4784034" cy="315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2225" y="3670850"/>
            <a:ext cx="3081129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охожее изображение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5674" y="3670849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охожее изображение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893" y="3670848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божьи коровки  прозрачный фон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499" flipH="1">
            <a:off x="10315166" y="4641416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0067" y="6340957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8263" y="6301409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2445" y="6352005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божьи коровки  прозрачный фон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501">
            <a:off x="5751327" y="6014075"/>
            <a:ext cx="629478" cy="675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90744" y="577584"/>
            <a:ext cx="6096000" cy="9310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Синий мундир, белая подкладка,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середине - сладко.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(Слива)</a:t>
            </a:r>
            <a:endParaRPr lang="ru-RU" sz="2800" dirty="0"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Картинки по запросу слива на прозрачном фоне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51" y="1508110"/>
            <a:ext cx="4740220" cy="329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олнце прозрачный фон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582">
            <a:off x="10024844" y="211441"/>
            <a:ext cx="1897461" cy="211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14593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хожее изображение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824300"/>
            <a:ext cx="1462065" cy="300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огородники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101">
            <a:off x="-33206" y="3094224"/>
            <a:ext cx="2504661" cy="377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хожее изображение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7236" y="3670849"/>
            <a:ext cx="4784034" cy="315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2225" y="3670850"/>
            <a:ext cx="3081129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охожее изображение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5674" y="3670849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охожее изображение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893" y="3670848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божьи коровки  прозрачный фон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501">
            <a:off x="10315166" y="4641416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0067" y="6340957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8263" y="6301409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2445" y="6352005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божьи коровки  прозрачный фон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501">
            <a:off x="5751327" y="6014075"/>
            <a:ext cx="629478" cy="675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65122" y="30757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Все о ней боксеры знают</a:t>
            </a:r>
            <a:b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С ней удар свой развивают.</a:t>
            </a:r>
            <a:b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Хоть она и неуклюжа,</a:t>
            </a:r>
            <a:b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Но на фрукт похожа.</a:t>
            </a:r>
            <a:b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(Г</a:t>
            </a:r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руша)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5" name="Рисунок 14" descr="Картинки по запросу груша на прозрачном фоне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53" y="1240174"/>
            <a:ext cx="4406679" cy="3573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олнце прозрачный фон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582">
            <a:off x="10024844" y="211441"/>
            <a:ext cx="1897461" cy="211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08712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хожее изображение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824300"/>
            <a:ext cx="1462065" cy="300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огородники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101">
            <a:off x="-33206" y="3094224"/>
            <a:ext cx="2504661" cy="377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хожее изображение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7236" y="3670849"/>
            <a:ext cx="4784034" cy="315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2225" y="3670850"/>
            <a:ext cx="3081129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охожее изображение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5674" y="3670849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охожее изображение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893" y="3670848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божьи коровки  прозрачный фон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499" flipH="1">
            <a:off x="10315166" y="4641416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0067" y="6340957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8263" y="6301409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2445" y="6352005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божьи коровки  прозрачный фон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501">
            <a:off x="5751327" y="6014075"/>
            <a:ext cx="629478" cy="675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78296" y="49954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Желтый цитрусовый плод</a:t>
            </a:r>
            <a:b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В странах солнечных растёт.</a:t>
            </a:r>
            <a:b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Но на вкус кислейший он,</a:t>
            </a:r>
            <a:b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А зовут его …</a:t>
            </a:r>
            <a:b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(Л</a:t>
            </a:r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имон)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5" name="Рисунок 14" descr="Картинки по запросу лимон на прозрачном фоне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194" y="1397543"/>
            <a:ext cx="3880819" cy="3333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олнце прозрачный фон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582">
            <a:off x="10024844" y="211441"/>
            <a:ext cx="1897461" cy="211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763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хожее изображение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824300"/>
            <a:ext cx="1462065" cy="300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огородники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101">
            <a:off x="-33206" y="3094224"/>
            <a:ext cx="2504661" cy="377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хожее изображение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7236" y="3670849"/>
            <a:ext cx="4784034" cy="315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2225" y="3670850"/>
            <a:ext cx="3081129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охожее изображение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5674" y="3670849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охожее изображение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893" y="3670848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божьи коровки  прозрачный фон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499" flipH="1">
            <a:off x="10315166" y="4641416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0067" y="6340957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8263" y="6301409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2445" y="6352005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божьи коровки  прозрачный фон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501">
            <a:off x="5751327" y="6014075"/>
            <a:ext cx="629478" cy="675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7612" y="22273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С виду он как рыжий мяч,</a:t>
            </a:r>
            <a:b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Только вот не мчится вскачь.</a:t>
            </a:r>
            <a:b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В нём полезный витамин -</a:t>
            </a:r>
            <a:b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Это спелый …</a:t>
            </a:r>
            <a:b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(А</a:t>
            </a:r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пельсин)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5" name="Рисунок 14" descr="Картинки по запросу апельсин на прозрачном фоне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912" y="1268520"/>
            <a:ext cx="5086836" cy="3591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Картинки по запросу солнце прозрачный фон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582">
            <a:off x="10024844" y="211441"/>
            <a:ext cx="1897461" cy="211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407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хожее изображение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824300"/>
            <a:ext cx="1462065" cy="300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огородники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101">
            <a:off x="-33206" y="3094224"/>
            <a:ext cx="2504661" cy="377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хожее изображение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7236" y="3670849"/>
            <a:ext cx="4784034" cy="315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2225" y="3670850"/>
            <a:ext cx="3081129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охожее изображение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5674" y="3670849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охожее изображение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893" y="3670848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божьи коровки  прозрачный фон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499" flipH="1">
            <a:off x="10315166" y="4641416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0067" y="6340957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8263" y="6301409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2445" y="6352005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божьи коровки  прозрачный фон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501">
            <a:off x="5751327" y="6014075"/>
            <a:ext cx="629478" cy="675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65122" y="39291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Ни в полях и ни в садах,</a:t>
            </a:r>
            <a:b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Ни у вас и ни у нас,</a:t>
            </a:r>
            <a:b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А в тропических лесах</a:t>
            </a:r>
            <a:b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Вырастает …</a:t>
            </a:r>
            <a:b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(А</a:t>
            </a:r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нанас)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5" name="Рисунок 14" descr="Картинки по запросу ананас на прозрачном фоне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41" y="503584"/>
            <a:ext cx="2648058" cy="4369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олнце прозрачный фон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582">
            <a:off x="10024844" y="211441"/>
            <a:ext cx="1897461" cy="211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570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Похожее изображение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824300"/>
            <a:ext cx="1462065" cy="300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огородники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101">
            <a:off x="-33206" y="3094224"/>
            <a:ext cx="2504661" cy="377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хожее изображение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7236" y="3670849"/>
            <a:ext cx="4784034" cy="315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5674" y="3670849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893" y="3670848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божьи коровки  прозрачный фон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499" flipH="1">
            <a:off x="10315166" y="4641416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0067" y="6340957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8263" y="6301409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2445" y="6352005"/>
            <a:ext cx="3697354" cy="55659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259730" y="390265"/>
            <a:ext cx="44782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Семьдесят одежек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все без застежек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(Капуста)</a:t>
            </a:r>
            <a:endParaRPr lang="ru-RU" sz="2800" dirty="0"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Картинки по запросу капуста прозрачном фоне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32" y="1855304"/>
            <a:ext cx="3733747" cy="3392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хожее изображение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71921" y="3670848"/>
            <a:ext cx="3081129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божьи коровки  прозрачный фон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501">
            <a:off x="5751327" y="6014075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Картинки по запросу солнце прозрачный фон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582">
            <a:off x="10024844" y="211441"/>
            <a:ext cx="1897461" cy="211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2080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хожее изображение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824300"/>
            <a:ext cx="1462065" cy="300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огородники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101">
            <a:off x="-33206" y="3094224"/>
            <a:ext cx="2504661" cy="377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хожее изображение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7236" y="3670849"/>
            <a:ext cx="4784034" cy="315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2225" y="3670850"/>
            <a:ext cx="3081129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охожее изображение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5674" y="3670849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охожее изображение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893" y="3670848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божьи коровки  прозрачный фон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499" flipH="1">
            <a:off x="10315166" y="4641416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0067" y="6340957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8263" y="6301409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2445" y="6352005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божьи коровки  прозрачный фон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501">
            <a:off x="5751327" y="6014075"/>
            <a:ext cx="629478" cy="675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90744" y="68522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Близнецы на тонкой ветке,</a:t>
            </a:r>
            <a:b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Все лозы родные детки.</a:t>
            </a:r>
            <a:b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Гостю каждый в доме рад.</a:t>
            </a:r>
            <a:b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Это сладкий …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sz="2800" b="0" i="0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(Виноград)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5" name="Рисунок 14" descr="Картинки по запросу виноград на прозрачном фоне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45" y="1359194"/>
            <a:ext cx="5034252" cy="3737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олнце прозрачный фон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582">
            <a:off x="10024844" y="211441"/>
            <a:ext cx="1897461" cy="211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003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Похожее изображение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824300"/>
            <a:ext cx="1462065" cy="300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огородники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101">
            <a:off x="-33206" y="3094224"/>
            <a:ext cx="2504661" cy="377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хожее изображение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7236" y="3670849"/>
            <a:ext cx="4784034" cy="315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2225" y="3670850"/>
            <a:ext cx="3081129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охожее изображение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5674" y="3670849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охожее изображение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893" y="3670848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божьи коровки  прозрачный фон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499" flipH="1">
            <a:off x="10315166" y="4641416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0067" y="6340957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8263" y="6301409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артинки по запросу трава прозрачный фон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2445" y="6352005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божьи коровки  прозрачный фон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501">
            <a:off x="5751327" y="6014075"/>
            <a:ext cx="629478" cy="675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401162" y="1294833"/>
            <a:ext cx="7624899" cy="2685701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Молодцы !</a:t>
            </a:r>
          </a:p>
        </p:txBody>
      </p:sp>
      <p:pic>
        <p:nvPicPr>
          <p:cNvPr id="14" name="Рисунок 13" descr="Картинки по запросу стрекозы анимация прозрачном фоне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22" y="4383639"/>
            <a:ext cx="89535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Картинки по запросу стрекозы анимация прозрачном фоне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308" y="5573736"/>
            <a:ext cx="1296228" cy="9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Картинки по запросу солнце прозрачный фон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582">
            <a:off x="10024844" y="211441"/>
            <a:ext cx="1897461" cy="211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451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хожее изображение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824300"/>
            <a:ext cx="1462065" cy="300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огородники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101">
            <a:off x="-33206" y="3094224"/>
            <a:ext cx="2504661" cy="377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хожее изображение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7236" y="3670849"/>
            <a:ext cx="4784034" cy="315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5674" y="3670849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893" y="3670848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божьи коровки  прозрачный фон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499" flipH="1">
            <a:off x="10315166" y="4641416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0067" y="6340957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8263" y="6301409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2445" y="6352005"/>
            <a:ext cx="3697354" cy="5565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90254" y="472069"/>
            <a:ext cx="6096000" cy="12388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Красна девица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Сидит в темнице,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коса на улице.                                 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(Морковь)</a:t>
            </a:r>
            <a:endParaRPr lang="ru-RU" sz="2800" dirty="0"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Картинки по запросу морковь прозрачном фоне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94" y="1998445"/>
            <a:ext cx="4532520" cy="3183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хожее изображение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7953" y="3670847"/>
            <a:ext cx="3081129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божьи коровки  прозрачный фон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501">
            <a:off x="5629493" y="6022694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олнце прозрачный фон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582">
            <a:off x="10024844" y="211441"/>
            <a:ext cx="1897461" cy="211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71102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хожее изображение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824300"/>
            <a:ext cx="1462065" cy="300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огородники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101">
            <a:off x="-33206" y="3094224"/>
            <a:ext cx="2504661" cy="377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хожее изображение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7236" y="3670849"/>
            <a:ext cx="4784034" cy="315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5674" y="3670849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893" y="3670848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божьи коровки  прозрачный фон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499" flipH="1">
            <a:off x="10315166" y="4641416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0067" y="6340957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8263" y="6301409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2445" y="6352005"/>
            <a:ext cx="3697354" cy="5565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11191" y="400380"/>
            <a:ext cx="6096000" cy="9310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зелен, и густ на грядке вырос куст.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Покопай немножко: под кустом ...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(Картошка)</a:t>
            </a:r>
            <a:endParaRPr lang="ru-RU" sz="2800" dirty="0"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Картинки по запросу картошка прозрачном фоне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04" y="2274389"/>
            <a:ext cx="3935895" cy="297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хожее изображение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2225" y="3670850"/>
            <a:ext cx="3081129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божьи коровки  прозрачный фон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501">
            <a:off x="5751327" y="6014075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олнце прозрачный фон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582">
            <a:off x="10024844" y="211441"/>
            <a:ext cx="1897461" cy="211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06998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хожее изображение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824300"/>
            <a:ext cx="1462065" cy="300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огородники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101">
            <a:off x="-33206" y="3094224"/>
            <a:ext cx="2504661" cy="377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хожее изображение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7236" y="3670849"/>
            <a:ext cx="4784034" cy="315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893" y="3670848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божьи коровки  прозрачный фон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499" flipH="1">
            <a:off x="10315166" y="4641416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0067" y="6340957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8263" y="6301409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2445" y="6352005"/>
            <a:ext cx="3697354" cy="5565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65122" y="577584"/>
            <a:ext cx="6096000" cy="12388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Сидит дед, в шубу одет,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его раздевает,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sz="2800" dirty="0">
              <a:solidFill>
                <a:srgbClr val="262A7B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слезы проливает.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(Лук)</a:t>
            </a:r>
            <a:endParaRPr lang="ru-RU" sz="2800" dirty="0"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Картинки по запросу морковь прозрачном фоне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805" y="2238346"/>
            <a:ext cx="3449239" cy="3036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5674" y="3670849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хожее изображение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1455" y="3671730"/>
            <a:ext cx="3081129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божьи коровки  прозрачный фон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501">
            <a:off x="5751327" y="6014075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олнце прозрачный фон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582">
            <a:off x="10024844" y="211441"/>
            <a:ext cx="1897461" cy="211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36961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хожее изображение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824300"/>
            <a:ext cx="1462065" cy="300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огородники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101">
            <a:off x="-33206" y="3094224"/>
            <a:ext cx="2504661" cy="377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хожее изображение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7236" y="3670849"/>
            <a:ext cx="4784034" cy="315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5674" y="3670849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893" y="3670848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божьи коровки  прозрачный фон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499" flipH="1">
            <a:off x="10315166" y="4641416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0067" y="6340957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8263" y="6301409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2445" y="6352005"/>
            <a:ext cx="3697354" cy="5565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77646" y="338354"/>
            <a:ext cx="6096000" cy="15465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Хотя я сахарной зовусь,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от дождя я не размокла,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Крупна, кругла, сладка на вкус,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Узнали вы, кто я? ...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(Свекла)</a:t>
            </a:r>
            <a:endParaRPr lang="ru-RU" sz="2800" dirty="0"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Картинки по запросу свекла прозрачном фоне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43" y="2103758"/>
            <a:ext cx="4397312" cy="332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хожее изображение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2225" y="3670850"/>
            <a:ext cx="3081129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божьи коровки  прозрачный фон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501">
            <a:off x="5751327" y="6014075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олнце прозрачный фон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582">
            <a:off x="10024844" y="211441"/>
            <a:ext cx="1897461" cy="211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886616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хожее изображение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824300"/>
            <a:ext cx="1462065" cy="300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огородники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101">
            <a:off x="-33206" y="3094224"/>
            <a:ext cx="2504661" cy="377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хожее изображение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7236" y="3670849"/>
            <a:ext cx="4784034" cy="315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5674" y="3670849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893" y="3670848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божьи коровки  прозрачный фон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499" flipH="1">
            <a:off x="10315166" y="4641416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0067" y="6340957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8263" y="6301409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2445" y="6352005"/>
            <a:ext cx="3697354" cy="5565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65122" y="423696"/>
            <a:ext cx="6096000" cy="12388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Золотая голова - велика, тяжела.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Золотая голова - отдохнуть прилегла.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Голова велика, только шея тонка.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(Тыква)</a:t>
            </a:r>
            <a:endParaRPr lang="ru-RU" sz="2800" dirty="0"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Картинки по запросу тыква на прозрачном фоне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78" y="2084458"/>
            <a:ext cx="4409961" cy="3081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хожее изображение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6390" y="3670848"/>
            <a:ext cx="3081129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божьи коровки  прозрачный фон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501">
            <a:off x="5751327" y="6014075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олнце прозрачный фон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582">
            <a:off x="10024844" y="211441"/>
            <a:ext cx="1897461" cy="211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00091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хожее изображение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824300"/>
            <a:ext cx="1462065" cy="300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огородники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101">
            <a:off x="-33206" y="3094224"/>
            <a:ext cx="2504661" cy="377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хожее изображение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7236" y="3670849"/>
            <a:ext cx="4784034" cy="315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5674" y="3670849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893" y="3670848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божьи коровки  прозрачный фон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499" flipH="1">
            <a:off x="10315166" y="4641416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0067" y="6340957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8263" y="6301409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2445" y="6352005"/>
            <a:ext cx="3697354" cy="5565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77646" y="546806"/>
            <a:ext cx="6096000" cy="21448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на нашей грядке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Выросли загадки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Сочные да крупные,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такие круглые.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Летом зеленеют,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осени краснеют.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(Помидоры)</a:t>
            </a:r>
            <a:endParaRPr lang="ru-RU" sz="2800" dirty="0"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Картинки по запросу помидоры прозрачном фоне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38" y="2059567"/>
            <a:ext cx="4071589" cy="320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хожее изображение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2225" y="3670850"/>
            <a:ext cx="3081129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божьи коровки  прозрачный фон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501">
            <a:off x="5751327" y="6014075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олнце прозрачный фон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582">
            <a:off x="10024844" y="211441"/>
            <a:ext cx="1897461" cy="211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85567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хожее изображение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824300"/>
            <a:ext cx="1462065" cy="300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огородники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8101">
            <a:off x="-33206" y="3094224"/>
            <a:ext cx="2504661" cy="377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хожее изображение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7236" y="3670849"/>
            <a:ext cx="4784034" cy="315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5674" y="3670849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охожее изображение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893" y="3670848"/>
            <a:ext cx="3057938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божьи коровки  прозрачный фон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499" flipH="1">
            <a:off x="10315166" y="4641416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0067" y="6340957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8263" y="6301409"/>
            <a:ext cx="3697354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артинки по запросу трава прозрачный фон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2445" y="6352005"/>
            <a:ext cx="3697354" cy="5565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69791" y="552006"/>
            <a:ext cx="6096000" cy="9310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Голова на ножке, 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sz="2800" dirty="0">
              <a:solidFill>
                <a:srgbClr val="262A7B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голове горошки.</a:t>
            </a:r>
            <a:b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262A7B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800" dirty="0">
                <a:solidFill>
                  <a:srgbClr val="262A7B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(Горох)</a:t>
            </a:r>
            <a:endParaRPr lang="ru-RU" sz="2800" dirty="0"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Картинки по запросу горох прозрачном фоне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3423">
            <a:off x="6123553" y="1255641"/>
            <a:ext cx="2756541" cy="4342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хожее изображение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2225" y="3670850"/>
            <a:ext cx="3081129" cy="352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божьи коровки  прозрачный фон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501">
            <a:off x="5751327" y="6014075"/>
            <a:ext cx="629478" cy="67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олнце прозрачный фон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582">
            <a:off x="10024844" y="211441"/>
            <a:ext cx="1897461" cy="211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81649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454</Words>
  <Application>Microsoft Office PowerPoint</Application>
  <PresentationFormat>Широкоэкранный</PresentationFormat>
  <Paragraphs>66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22</cp:revision>
  <dcterms:created xsi:type="dcterms:W3CDTF">2017-09-24T15:32:56Z</dcterms:created>
  <dcterms:modified xsi:type="dcterms:W3CDTF">2020-01-14T09:36:11Z</dcterms:modified>
</cp:coreProperties>
</file>