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21B5-52EB-4661-8C24-05B16DD5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1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7007-C438-4C78-8F77-04375C9B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F1CF-9A5D-4792-A307-F577262AE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1894-D90A-4089-9E02-D6776E98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C023-B8B9-4D9D-A592-2C875C71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E5DD-AE5E-44E6-9114-4EC66D15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03924-0D6E-4DC6-8C97-472C1F706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704C6-34EA-4DFF-B6DC-4650DEE7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5DD0-41B2-4885-A31E-AF125E87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A361-53BB-468B-B3A2-91864833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0ECD-7685-4F9A-ADDF-E572C36D1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39B52D-4BEB-4749-8E98-B09F9130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8712968" cy="2807766"/>
          </a:xfrm>
        </p:spPr>
        <p:txBody>
          <a:bodyPr/>
          <a:lstStyle/>
          <a:p>
            <a:pPr algn="ctr" eaLnBrk="1" hangingPunct="1"/>
            <a:r>
              <a:rPr lang="ru-RU" sz="1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11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1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5013176"/>
            <a:ext cx="5976813" cy="1439961"/>
          </a:xfrm>
        </p:spPr>
        <p:txBody>
          <a:bodyPr/>
          <a:lstStyle/>
          <a:p>
            <a:pPr algn="r" eaLnBrk="1" hangingPunct="1"/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 eaLnBrk="1" hangingPunct="1"/>
            <a:r>
              <a:rPr lang="ru-RU" sz="1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r" eaLnBrk="1" hangingPunct="1"/>
            <a:r>
              <a:rPr lang="ru-RU" sz="1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ЦРР-д/с №33 </a:t>
            </a:r>
            <a:br>
              <a:rPr lang="ru-RU" sz="1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Марюхина Светлана Васильевна</a:t>
            </a:r>
          </a:p>
        </p:txBody>
      </p:sp>
      <p:pic>
        <p:nvPicPr>
          <p:cNvPr id="3" name="Вечная слава воде_мультфильм  Мойдоды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835696" y="850007"/>
            <a:ext cx="7643440" cy="1210841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Содержи в порядке волосы.</a:t>
            </a:r>
            <a:b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Они должны быть </a:t>
            </a: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аккуратно подстрижены или заплетены </a:t>
            </a: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косу.</a:t>
            </a:r>
            <a:b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8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07307" y="188640"/>
            <a:ext cx="1152525" cy="12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763687" y="2492897"/>
            <a:ext cx="3456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Хожу, брожу не по лесам,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 усам, по волосам,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зубы у меня длинней,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у волков и мышей.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(Расческа)</a:t>
            </a:r>
          </a:p>
        </p:txBody>
      </p:sp>
      <p:pic>
        <p:nvPicPr>
          <p:cNvPr id="35842" name="Picture 2" descr="http://www.sukim.com/d/file/meirong/xiufa/xihu/2011-08-23/75bd89849968a75159063e79fa589f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/>
        </p:blipFill>
        <p:spPr bwMode="auto">
          <a:xfrm>
            <a:off x="5263232" y="2060848"/>
            <a:ext cx="3495824" cy="42484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smiles24.ru/data/smiles/anime-glamur-2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92769"/>
            <a:ext cx="1124160" cy="28413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987825" y="1052736"/>
            <a:ext cx="5975200" cy="1143000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Пользуйся носовым платком, следи, чтобы нос был всегда чистым.</a:t>
            </a:r>
            <a:b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51720" y="116632"/>
            <a:ext cx="1006921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</a:p>
        </p:txBody>
      </p:sp>
      <p:pic>
        <p:nvPicPr>
          <p:cNvPr id="13316" name="Picture 2" descr="http://img.lds.net.ua/images/2012/06/01/10107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75" y="2132856"/>
            <a:ext cx="537446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07504" y="3104381"/>
            <a:ext cx="33843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3455988" algn="ctr"/>
                <a:tab pos="3944938" algn="l"/>
              </a:tabLst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Лёг карман и караулю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Рёву, плаксу и грязнулю.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Им утру потоки слёз,</a:t>
            </a: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 забуду и про нос.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(Носовой платок)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680423" cy="1560512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 кашле и чихании отворачивайся, </a:t>
            </a: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прикрывая </a:t>
            </a: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рот.</a:t>
            </a:r>
            <a:endParaRPr lang="ru-RU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80183" y="332656"/>
            <a:ext cx="1367681" cy="12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3955313" cy="44549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esktop\леопар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32" y="3142316"/>
            <a:ext cx="3149281" cy="18708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19672" y="1052513"/>
            <a:ext cx="7524328" cy="11430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Соблюдая простые правила вы будете здоровыми, бодрыми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веселыми!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475656" y="2503924"/>
            <a:ext cx="489654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здравствует мыло душистое,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полотенце пушистое,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зубной порошок,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густой гребешок!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же мыться, плескаться,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Купаться, нырять, кувыркаться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ушате, в корыте, в лохани,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реке, в ручейке, в океане, -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ванне, и в бане,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и везде - 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Вечная слава воде! </a:t>
            </a:r>
          </a:p>
        </p:txBody>
      </p:sp>
      <p:pic>
        <p:nvPicPr>
          <p:cNvPr id="15364" name="Picture 2" descr="http://www.daycareplusmi.com/userimages/washing%20hands.jpg?rand=1208569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606675" cy="3082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 descr="http://img10.proshkolu.ru/content/media/pic/std/4000000/3607000/3606054-e45e0b91552e309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2051420" cy="20514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7000"/>
    </mc:Choice>
    <mc:Fallback>
      <p:transition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43808" y="1052512"/>
            <a:ext cx="5957292" cy="1152351"/>
          </a:xfrm>
        </p:spPr>
        <p:txBody>
          <a:bodyPr/>
          <a:lstStyle/>
          <a:p>
            <a:pPr algn="ctr" eaLnBrk="1" hangingPunct="1"/>
            <a:r>
              <a:rPr lang="ru-RU" sz="3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Умывальников Начальник </a:t>
            </a:r>
            <a:br>
              <a:rPr lang="ru-RU" sz="3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мочалок Командир, …..</a:t>
            </a:r>
          </a:p>
        </p:txBody>
      </p:sp>
      <p:pic>
        <p:nvPicPr>
          <p:cNvPr id="16386" name="Picture 2" descr="http://webdiscover.ru/uploads/comments/2013-01/10997-1359058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3950"/>
            <a:ext cx="5997401" cy="43474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contourW="12700" prstMaterial="metal">
            <a:bevelT w="88900" h="88900"/>
            <a:contourClr>
              <a:srgbClr val="0000CC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43809" y="270272"/>
            <a:ext cx="5997400" cy="7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Угадай</a:t>
            </a:r>
            <a:r>
              <a:rPr lang="ru-RU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КТО?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idslife.ru/images/stories/multiki/mojdo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42" y="1920305"/>
            <a:ext cx="5505672" cy="38801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58842" y="116632"/>
            <a:ext cx="55056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Вспомним </a:t>
            </a:r>
            <a:r>
              <a:rPr lang="ru-RU" sz="4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сказку:</a:t>
            </a:r>
            <a:r>
              <a:rPr lang="ru-RU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Мойдодыр какой?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850" y="908050"/>
            <a:ext cx="2232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Строгий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267744" y="5676378"/>
            <a:ext cx="1108349" cy="70495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79712" y="3607475"/>
            <a:ext cx="1427186" cy="4318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612576" y="2564904"/>
            <a:ext cx="4680644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b="1" i="1" kern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Чистолюбивый</a:t>
            </a:r>
            <a:endParaRPr lang="ru-RU" sz="3200" b="1" i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0825" y="3717032"/>
            <a:ext cx="24495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Опрятный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63713" y="1916113"/>
            <a:ext cx="1643185" cy="50477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64420" y="5301208"/>
            <a:ext cx="24479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Добрый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791533" y="4869160"/>
            <a:ext cx="1615365" cy="2159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4500885" cy="1584176"/>
          </a:xfrm>
        </p:spPr>
        <p:txBody>
          <a:bodyPr/>
          <a:lstStyle/>
          <a:p>
            <a:pPr algn="ctr" eaLnBrk="1" hangingPunct="1"/>
            <a:r>
              <a:rPr lang="ru-RU" sz="5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Кого не любит Мойдодыр?</a:t>
            </a:r>
          </a:p>
        </p:txBody>
      </p:sp>
      <p:pic>
        <p:nvPicPr>
          <p:cNvPr id="28674" name="Picture 2" descr="http://uakino.com.ua/sites/default/files/film_moydo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294"/>
            <a:ext cx="3857625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korzik.net/uploads/posts/1180517020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391204" cy="29166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5733257"/>
            <a:ext cx="4319196" cy="8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4800" b="1" i="1" kern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Грязнуль</a:t>
            </a:r>
            <a:r>
              <a:rPr lang="ru-RU" sz="4800" b="1" i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ru-RU" sz="4800" b="1" i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99592" y="197768"/>
            <a:ext cx="7900838" cy="1143000"/>
          </a:xfrm>
        </p:spPr>
        <p:txBody>
          <a:bodyPr/>
          <a:lstStyle/>
          <a:p>
            <a:pPr algn="ctr" eaLnBrk="1" hangingPunct="1"/>
            <a:r>
              <a:rPr lang="ru-RU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нужно делать, чтобы не быть грязнулей?</a:t>
            </a:r>
          </a:p>
        </p:txBody>
      </p:sp>
      <p:pic>
        <p:nvPicPr>
          <p:cNvPr id="30724" name="Picture 4" descr="http://img0.liveinternet.ru/images/attach/c/7/94/680/94680718_dentist_girl_brush_to_a_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8985"/>
            <a:ext cx="4524301" cy="45243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88059" y="6166529"/>
            <a:ext cx="4524301" cy="5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Чистить зубы!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24075" y="5373688"/>
            <a:ext cx="1152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930775" y="260350"/>
            <a:ext cx="1512888" cy="580603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Утром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1999" y="5283070"/>
            <a:ext cx="1852613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Вечером</a:t>
            </a:r>
          </a:p>
        </p:txBody>
      </p:sp>
      <p:pic>
        <p:nvPicPr>
          <p:cNvPr id="8196" name="Picture 4" descr="http://gll-getalife.com/wp-content/uploads/2013/02/tooth-brushing-it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5038"/>
            <a:ext cx="3867150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http://www.diana10.ru/_ph/27/2/2335774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8336"/>
            <a:ext cx="25146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http://www.topglobus.ru/skin/smile/s45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54" y="3855740"/>
            <a:ext cx="2952750" cy="27416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2102216" y="404664"/>
            <a:ext cx="29738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Худая девчонка –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Жесткая челка,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утрам да вечерам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Чистоту приносит нам.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(Зубная щетка)</a:t>
            </a:r>
          </a:p>
        </p:txBody>
      </p:sp>
      <p:sp>
        <p:nvSpPr>
          <p:cNvPr id="8200" name="Прямоугольник 9"/>
          <p:cNvSpPr>
            <a:spLocks noChangeArrowheads="1"/>
          </p:cNvSpPr>
          <p:nvPr/>
        </p:nvSpPr>
        <p:spPr bwMode="auto">
          <a:xfrm>
            <a:off x="2195736" y="5325015"/>
            <a:ext cx="244827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река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пещеру затекла,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 добела</a:t>
            </a:r>
            <a:r>
              <a:rPr lang="ru-RU" dirty="0"/>
              <a:t>.</a:t>
            </a:r>
            <a:br>
              <a:rPr lang="ru-RU" dirty="0"/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(Зубная паста)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779838" y="209371"/>
            <a:ext cx="5040634" cy="1200329"/>
          </a:xfr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Умываться, мыть уши и шею!</a:t>
            </a:r>
            <a:endParaRPr lang="ru-RU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99792" y="53876"/>
            <a:ext cx="115093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</p:txBody>
      </p:sp>
      <p:pic>
        <p:nvPicPr>
          <p:cNvPr id="9220" name="Picture 2" descr="http://www.qqwen.com/uploads/allimg/200708/200708120109343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848445" cy="39604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fantik.rusedu.net/gallery/2073/978-5-86775-149-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9794"/>
            <a:ext cx="3455988" cy="503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datas/okruzhajuschij-mir/Kak-chistit-zuby/0028-028-Podvorachivaem-rukava-mochim-i-namylivaem-r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86" y="1772815"/>
            <a:ext cx="5490094" cy="49550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332656"/>
            <a:ext cx="1224136" cy="12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1619250" y="188640"/>
            <a:ext cx="7308850" cy="1938992"/>
          </a:xfr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Всегда мой руки перед едой, после работы, после посещения туалета и после игры с животными. </a:t>
            </a:r>
            <a:br>
              <a:rPr lang="ru-RU" sz="3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3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245" name="Picture 6" descr="http://img1.liveinternet.ru/images/attach/c/6/92/562/92562685_TXwah6MFJ6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2042"/>
            <a:ext cx="2865190" cy="28651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6372225" y="5356373"/>
            <a:ext cx="25202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Ускользает, как живое,</a:t>
            </a:r>
            <a:b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выпущу его я.</a:t>
            </a:r>
            <a:b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Белой пеной пенится,</a:t>
            </a:r>
            <a:b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мыть не ленится!</a:t>
            </a:r>
            <a:b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(Мыло)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73303" cy="1143000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Вытирай руки на сухо полотенцем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11760" y="260648"/>
            <a:ext cx="936625" cy="128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1619672" y="2492896"/>
            <a:ext cx="374392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 дорожка —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вышитых конца: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Помылься хоть немножко,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Чернила смой с лица! —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Иначе ты в полдня</a:t>
            </a:r>
            <a:b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Испачкаешь меня!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(Полотенце)</a:t>
            </a:r>
          </a:p>
        </p:txBody>
      </p:sp>
      <p:pic>
        <p:nvPicPr>
          <p:cNvPr id="34818" name="Picture 2" descr="http://img1.liveinternet.ru/images/attach/c/2/67/869/67869231_1292344697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23" y="1426418"/>
            <a:ext cx="4238625" cy="53149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2309_slide">
  <a:themeElements>
    <a:clrScheme name="Default Design 1">
      <a:dk1>
        <a:srgbClr val="000000"/>
      </a:dk1>
      <a:lt1>
        <a:srgbClr val="9CDFFF"/>
      </a:lt1>
      <a:dk2>
        <a:srgbClr val="000000"/>
      </a:dk2>
      <a:lt2>
        <a:srgbClr val="808080"/>
      </a:lt2>
      <a:accent1>
        <a:srgbClr val="C2EBFF"/>
      </a:accent1>
      <a:accent2>
        <a:srgbClr val="05A9FF"/>
      </a:accent2>
      <a:accent3>
        <a:srgbClr val="CBECFF"/>
      </a:accent3>
      <a:accent4>
        <a:srgbClr val="000000"/>
      </a:accent4>
      <a:accent5>
        <a:srgbClr val="DDF3FF"/>
      </a:accent5>
      <a:accent6>
        <a:srgbClr val="0499E7"/>
      </a:accent6>
      <a:hlink>
        <a:srgbClr val="004D75"/>
      </a:hlink>
      <a:folHlink>
        <a:srgbClr val="0A456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C2EBFF"/>
        </a:accent1>
        <a:accent2>
          <a:srgbClr val="05A9FF"/>
        </a:accent2>
        <a:accent3>
          <a:srgbClr val="CBECFF"/>
        </a:accent3>
        <a:accent4>
          <a:srgbClr val="000000"/>
        </a:accent4>
        <a:accent5>
          <a:srgbClr val="DDF3FF"/>
        </a:accent5>
        <a:accent6>
          <a:srgbClr val="0499E7"/>
        </a:accent6>
        <a:hlink>
          <a:srgbClr val="004D75"/>
        </a:hlink>
        <a:folHlink>
          <a:srgbClr val="0A4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05FF0B"/>
        </a:accent1>
        <a:accent2>
          <a:srgbClr val="055DFF"/>
        </a:accent2>
        <a:accent3>
          <a:srgbClr val="CBECFF"/>
        </a:accent3>
        <a:accent4>
          <a:srgbClr val="000000"/>
        </a:accent4>
        <a:accent5>
          <a:srgbClr val="AAFFAA"/>
        </a:accent5>
        <a:accent6>
          <a:srgbClr val="0453E7"/>
        </a:accent6>
        <a:hlink>
          <a:srgbClr val="007506"/>
        </a:hlink>
        <a:folHlink>
          <a:srgbClr val="005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FF9E05"/>
        </a:accent1>
        <a:accent2>
          <a:srgbClr val="FF1205"/>
        </a:accent2>
        <a:accent3>
          <a:srgbClr val="CBECFF"/>
        </a:accent3>
        <a:accent4>
          <a:srgbClr val="000000"/>
        </a:accent4>
        <a:accent5>
          <a:srgbClr val="FFCCAA"/>
        </a:accent5>
        <a:accent6>
          <a:srgbClr val="E70F04"/>
        </a:accent6>
        <a:hlink>
          <a:srgbClr val="005375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FAFF05"/>
        </a:accent1>
        <a:accent2>
          <a:srgbClr val="FF6B05"/>
        </a:accent2>
        <a:accent3>
          <a:srgbClr val="CBECFF"/>
        </a:accent3>
        <a:accent4>
          <a:srgbClr val="000000"/>
        </a:accent4>
        <a:accent5>
          <a:srgbClr val="FCFFAA"/>
        </a:accent5>
        <a:accent6>
          <a:srgbClr val="E76004"/>
        </a:accent6>
        <a:hlink>
          <a:srgbClr val="490075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2EBFF"/>
        </a:accent1>
        <a:accent2>
          <a:srgbClr val="05A9FF"/>
        </a:accent2>
        <a:accent3>
          <a:srgbClr val="FFFFFF"/>
        </a:accent3>
        <a:accent4>
          <a:srgbClr val="000000"/>
        </a:accent4>
        <a:accent5>
          <a:srgbClr val="DDF3FF"/>
        </a:accent5>
        <a:accent6>
          <a:srgbClr val="0499E7"/>
        </a:accent6>
        <a:hlink>
          <a:srgbClr val="004D75"/>
        </a:hlink>
        <a:folHlink>
          <a:srgbClr val="0A4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FF0B"/>
        </a:accent1>
        <a:accent2>
          <a:srgbClr val="055D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453E7"/>
        </a:accent6>
        <a:hlink>
          <a:srgbClr val="007506"/>
        </a:hlink>
        <a:folHlink>
          <a:srgbClr val="005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E05"/>
        </a:accent1>
        <a:accent2>
          <a:srgbClr val="FF1205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E70F04"/>
        </a:accent6>
        <a:hlink>
          <a:srgbClr val="005375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FF05"/>
        </a:accent1>
        <a:accent2>
          <a:srgbClr val="FF6B05"/>
        </a:accent2>
        <a:accent3>
          <a:srgbClr val="FFFFFF"/>
        </a:accent3>
        <a:accent4>
          <a:srgbClr val="000000"/>
        </a:accent4>
        <a:accent5>
          <a:srgbClr val="FCFFAA"/>
        </a:accent5>
        <a:accent6>
          <a:srgbClr val="E76004"/>
        </a:accent6>
        <a:hlink>
          <a:srgbClr val="490075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ind_2309_slide</Template>
  <TotalTime>591</TotalTime>
  <Words>158</Words>
  <Application>Microsoft Office PowerPoint</Application>
  <PresentationFormat>Экран (4:3)</PresentationFormat>
  <Paragraphs>41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ind_2309_slide</vt:lpstr>
      <vt:lpstr>Уроки Мойдодыра!</vt:lpstr>
      <vt:lpstr>Умывальников Начальник  И мочалок Командир, …..</vt:lpstr>
      <vt:lpstr>Презентация PowerPoint</vt:lpstr>
      <vt:lpstr>Кого не любит Мойдодыр?</vt:lpstr>
      <vt:lpstr>Что нужно делать, чтобы не быть грязнулей?</vt:lpstr>
      <vt:lpstr>Утром</vt:lpstr>
      <vt:lpstr>Умываться, мыть уши и шею!</vt:lpstr>
      <vt:lpstr>Всегда мой руки перед едой, после работы, после посещения туалета и после игры с животными.  </vt:lpstr>
      <vt:lpstr>Вытирай руки на сухо полотенцем</vt:lpstr>
      <vt:lpstr>Содержи в порядке волосы. Они должны быть аккуратно подстрижены или заплетены в косу. </vt:lpstr>
      <vt:lpstr>Пользуйся носовым платком, следи, чтобы нос был всегда чистым. </vt:lpstr>
      <vt:lpstr>При кашле и чихании отворачивайся,  прикрывая рот.</vt:lpstr>
      <vt:lpstr>Соблюдая простые правила вы будете здоровыми, бодрыми  и веселыми!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lastModifiedBy>USER</cp:lastModifiedBy>
  <cp:revision>31</cp:revision>
  <dcterms:created xsi:type="dcterms:W3CDTF">2013-05-17T09:29:03Z</dcterms:created>
  <dcterms:modified xsi:type="dcterms:W3CDTF">2020-05-14T09:43:50Z</dcterms:modified>
</cp:coreProperties>
</file>