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1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484784"/>
            <a:ext cx="9396536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ой друг - велосипед</a:t>
            </a:r>
            <a:endParaRPr lang="ru-RU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Консультация на тему: Рекомендации для воспитателей ДОУ п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"/>
          <a:stretch/>
        </p:blipFill>
        <p:spPr bwMode="auto">
          <a:xfrm>
            <a:off x="5076057" y="2852936"/>
            <a:ext cx="3607808" cy="36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195789">
            <a:off x="1115616" y="548680"/>
            <a:ext cx="6713568" cy="8663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безопасности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6435699"/>
            <a:ext cx="64523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презентацию: старший воспитатель Болдырева Е.Р.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04664"/>
            <a:ext cx="75243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Сигналы, подаваемые велосипедистами: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6" name="Picture 4" descr="Про велосипед и велосипедистов [часть 1/5] | Пикаб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17213" r="1957" b="7693"/>
          <a:stretch/>
        </p:blipFill>
        <p:spPr bwMode="auto">
          <a:xfrm>
            <a:off x="1979712" y="2060848"/>
            <a:ext cx="6196587" cy="369063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436096" y="1035111"/>
            <a:ext cx="288031" cy="936104"/>
          </a:xfrm>
          <a:prstGeom prst="downArrow">
            <a:avLst/>
          </a:prstGeom>
          <a:gradFill>
            <a:gsLst>
              <a:gs pos="100000">
                <a:srgbClr val="E16977"/>
              </a:gs>
              <a:gs pos="0">
                <a:srgbClr val="FF0000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5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712879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Детям до 14 лет  нужно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передвигаться только по тротуарам и велосипедным дорожкам, и только в сопровождении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взрослых: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Как научить кататься (ездить) на велосипеде самостоятель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45" y="2420888"/>
            <a:ext cx="6191956" cy="386432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Положение о конкурсе детского рисунка «Мой друг - велосипед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675813" cy="426613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400" y="404664"/>
            <a:ext cx="7261912" cy="10849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134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20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60647"/>
            <a:ext cx="5563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41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9612" r="2191"/>
          <a:stretch/>
        </p:blipFill>
        <p:spPr bwMode="auto">
          <a:xfrm>
            <a:off x="2261584" y="2636912"/>
            <a:ext cx="5907631" cy="40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7353" y="1124743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У него – два колеса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И </a:t>
            </a:r>
            <a:r>
              <a:rPr lang="ru-RU" sz="2000" i="1" dirty="0">
                <a:solidFill>
                  <a:srgbClr val="FF0000"/>
                </a:solidFill>
              </a:rPr>
              <a:t>седло на раме.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Две </a:t>
            </a:r>
            <a:r>
              <a:rPr lang="ru-RU" sz="2000" i="1" dirty="0">
                <a:solidFill>
                  <a:srgbClr val="FF0000"/>
                </a:solidFill>
              </a:rPr>
              <a:t>педали есть внизу,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Крутят </a:t>
            </a:r>
            <a:r>
              <a:rPr lang="ru-RU" sz="2000" i="1" dirty="0">
                <a:solidFill>
                  <a:srgbClr val="FF0000"/>
                </a:solidFill>
              </a:rPr>
              <a:t>их ногами.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7"/>
            <a:ext cx="67687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каких частей состоит велосипед: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913" y="845422"/>
            <a:ext cx="6624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1. Из руля, </a:t>
            </a:r>
            <a:r>
              <a:rPr lang="ru-RU" sz="2000" i="1" dirty="0">
                <a:solidFill>
                  <a:srgbClr val="FF0000"/>
                </a:solidFill>
              </a:rPr>
              <a:t>который крепится к раме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2. У него </a:t>
            </a:r>
            <a:r>
              <a:rPr lang="ru-RU" sz="2000" i="1" dirty="0">
                <a:solidFill>
                  <a:srgbClr val="FF0000"/>
                </a:solidFill>
              </a:rPr>
              <a:t>есть колеса.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>
                <a:solidFill>
                  <a:srgbClr val="FF0000"/>
                </a:solidFill>
              </a:rPr>
              <a:t>3. </a:t>
            </a:r>
            <a:r>
              <a:rPr lang="ru-RU" sz="2000" i="1" dirty="0" smtClean="0">
                <a:solidFill>
                  <a:srgbClr val="FF0000"/>
                </a:solidFill>
              </a:rPr>
              <a:t>Цепь и </a:t>
            </a:r>
            <a:r>
              <a:rPr lang="ru-RU" sz="2000" i="1" dirty="0" err="1" smtClean="0">
                <a:solidFill>
                  <a:srgbClr val="FF0000"/>
                </a:solidFill>
              </a:rPr>
              <a:t>педади</a:t>
            </a:r>
            <a:r>
              <a:rPr lang="ru-RU" sz="2000" i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4. Рама.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5. Седло.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6</a:t>
            </a:r>
            <a:r>
              <a:rPr lang="ru-RU" sz="2000" i="1" dirty="0" smtClean="0">
                <a:solidFill>
                  <a:srgbClr val="FF0000"/>
                </a:solidFill>
              </a:rPr>
              <a:t>. Фар для ночных поездок впереди.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6" t="9612" r="30244" b="76140"/>
          <a:stretch/>
        </p:blipFill>
        <p:spPr bwMode="auto">
          <a:xfrm>
            <a:off x="5727940" y="2636913"/>
            <a:ext cx="655607" cy="6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39005" r="58298" b="7124"/>
          <a:stretch/>
        </p:blipFill>
        <p:spPr bwMode="auto">
          <a:xfrm>
            <a:off x="2261584" y="3959524"/>
            <a:ext cx="2336296" cy="24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6" t="38814" r="2191" b="5972"/>
          <a:stretch/>
        </p:blipFill>
        <p:spPr bwMode="auto">
          <a:xfrm>
            <a:off x="5727940" y="3950898"/>
            <a:ext cx="2441274" cy="24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62969" r="46643" b="18516"/>
          <a:stretch/>
        </p:blipFill>
        <p:spPr bwMode="auto">
          <a:xfrm>
            <a:off x="3286664" y="5037826"/>
            <a:ext cx="2053088" cy="8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30188" r="20487" b="21308"/>
          <a:stretch/>
        </p:blipFill>
        <p:spPr bwMode="auto">
          <a:xfrm>
            <a:off x="3019245" y="3562709"/>
            <a:ext cx="3985403" cy="21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20986" r="51251" b="67895"/>
          <a:stretch/>
        </p:blipFill>
        <p:spPr bwMode="auto">
          <a:xfrm>
            <a:off x="3536830" y="3148643"/>
            <a:ext cx="1509624" cy="5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Велосипед PNG фото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3" t="20986" r="20623" b="67895"/>
          <a:stretch/>
        </p:blipFill>
        <p:spPr bwMode="auto">
          <a:xfrm>
            <a:off x="5943600" y="3148643"/>
            <a:ext cx="1052422" cy="5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2912" y="2252823"/>
            <a:ext cx="63940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3356503">
            <a:off x="6482174" y="2399202"/>
            <a:ext cx="153615" cy="475421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169214" y="3648974"/>
            <a:ext cx="8712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3356503">
            <a:off x="7855641" y="3930180"/>
            <a:ext cx="153615" cy="475421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64243" y="6306755"/>
            <a:ext cx="16055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Цепь и педали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7513262">
            <a:off x="4756797" y="5836680"/>
            <a:ext cx="168263" cy="47623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939236" y="2744046"/>
            <a:ext cx="66236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176151" y="3141698"/>
            <a:ext cx="154028" cy="458583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446099" y="3090464"/>
            <a:ext cx="78880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3476297" y="2990937"/>
            <a:ext cx="218238" cy="597504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243534" y="2838029"/>
            <a:ext cx="68800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3356503">
            <a:off x="6911420" y="2922887"/>
            <a:ext cx="153615" cy="475421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3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9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7"/>
            <a:ext cx="7128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Главное правило для 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велосипедистов: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75256"/>
            <a:ext cx="70089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П</a:t>
            </a:r>
            <a:r>
              <a:rPr lang="ru-RU" sz="2000" i="1" dirty="0" smtClean="0">
                <a:solidFill>
                  <a:srgbClr val="FF0000"/>
                </a:solidFill>
              </a:rPr>
              <a:t>еред </a:t>
            </a:r>
            <a:r>
              <a:rPr lang="ru-RU" sz="2000" i="1" dirty="0">
                <a:solidFill>
                  <a:srgbClr val="FF0000"/>
                </a:solidFill>
              </a:rPr>
              <a:t>тем как садиться на велосипед нужно проверить </a:t>
            </a:r>
            <a:r>
              <a:rPr lang="ru-RU" sz="2000" i="1" dirty="0" smtClean="0">
                <a:solidFill>
                  <a:srgbClr val="FF0000"/>
                </a:solidFill>
              </a:rPr>
              <a:t>его: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- состояние тормозов и руля;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- перед </a:t>
            </a:r>
            <a:r>
              <a:rPr lang="ru-RU" sz="2000" i="1" dirty="0">
                <a:solidFill>
                  <a:srgbClr val="FF0000"/>
                </a:solidFill>
              </a:rPr>
              <a:t>вечернем катанием проверяются 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  </a:t>
            </a:r>
            <a:r>
              <a:rPr lang="ru-RU" sz="2000" i="1" dirty="0" err="1" smtClean="0">
                <a:solidFill>
                  <a:srgbClr val="FF0000"/>
                </a:solidFill>
              </a:rPr>
              <a:t>световозращаюшие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катафоты</a:t>
            </a:r>
          </a:p>
        </p:txBody>
      </p:sp>
      <p:pic>
        <p:nvPicPr>
          <p:cNvPr id="11266" name="Picture 2" descr="Катафоты на велосипед: виды велосипедных светоотражателей. Как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/>
          <a:stretch/>
        </p:blipFill>
        <p:spPr bwMode="auto">
          <a:xfrm>
            <a:off x="5076056" y="2198695"/>
            <a:ext cx="3026190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елосипед, ПДД, катафоты... | Пикабу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13098"/>
          <a:stretch/>
        </p:blipFill>
        <p:spPr bwMode="auto">
          <a:xfrm>
            <a:off x="2814660" y="4581128"/>
            <a:ext cx="4453346" cy="2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равила дорожного движения для велосипедистов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8669"/>
            <a:ext cx="3071193" cy="21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6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332656"/>
            <a:ext cx="7740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Необходимая экипировка велосипедиста: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4" descr="Экипировка для маленького велосипедиста | Эколо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132856"/>
            <a:ext cx="5904656" cy="43592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5992736" y="831037"/>
            <a:ext cx="484632" cy="1122424"/>
          </a:xfrm>
          <a:prstGeom prst="downArrow">
            <a:avLst/>
          </a:prstGeom>
          <a:gradFill>
            <a:gsLst>
              <a:gs pos="100000">
                <a:srgbClr val="E16977"/>
              </a:gs>
              <a:gs pos="0">
                <a:srgbClr val="FF0000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6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лосипедистам - Liikluskasvatus Liikluskasvat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132856"/>
            <a:ext cx="6070395" cy="421197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332656"/>
            <a:ext cx="7740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велосипед в порядке, если: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992736" y="831037"/>
            <a:ext cx="484632" cy="1122424"/>
          </a:xfrm>
          <a:prstGeom prst="downArrow">
            <a:avLst/>
          </a:prstGeom>
          <a:gradFill>
            <a:gsLst>
              <a:gs pos="100000">
                <a:srgbClr val="E16977"/>
              </a:gs>
              <a:gs pos="0">
                <a:srgbClr val="FF0000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2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260647"/>
            <a:ext cx="67687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Дорожные знаки велосипедиста: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52" name="Picture 12" descr="Дорожные знаки с велосипедами — значения, названия и картинки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61" y="843378"/>
            <a:ext cx="5627809" cy="305008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Быстрее ветра &gt;&g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134431" cy="27444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Правила безопасной езды на велосипеде для детей — Официальный сайт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2" r="1472"/>
          <a:stretch/>
        </p:blipFill>
        <p:spPr bwMode="auto">
          <a:xfrm>
            <a:off x="2005334" y="2132856"/>
            <a:ext cx="6295958" cy="367240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5881" y="188640"/>
            <a:ext cx="58326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безопасности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езде на велосипеде: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076056" y="1203903"/>
            <a:ext cx="365289" cy="784937"/>
          </a:xfrm>
          <a:prstGeom prst="downArrow">
            <a:avLst/>
          </a:prstGeom>
          <a:gradFill>
            <a:gsLst>
              <a:gs pos="100000">
                <a:srgbClr val="E16977"/>
              </a:gs>
              <a:gs pos="0">
                <a:srgbClr val="FF0000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8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Творческий конкурс «Дорога глазами детей» — МКДОУ №27 города Кир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0" l="0" r="100000">
                        <a14:foregroundMark x1="41369" y1="26442" x2="41369" y2="26442"/>
                        <a14:foregroundMark x1="70536" y1="16587" x2="74107" y2="38942"/>
                        <a14:foregroundMark x1="79464" y1="40625" x2="79762" y2="45192"/>
                        <a14:foregroundMark x1="70833" y1="43029" x2="70833" y2="43029"/>
                        <a14:foregroundMark x1="79762" y1="39904" x2="71131" y2="42067"/>
                        <a14:foregroundMark x1="68750" y1="15625" x2="68750" y2="15625"/>
                        <a14:foregroundMark x1="76190" y1="51923" x2="76190" y2="51923"/>
                        <a14:foregroundMark x1="72619" y1="48317" x2="72619" y2="48317"/>
                        <a14:foregroundMark x1="75893" y1="46635" x2="75893" y2="46635"/>
                        <a14:foregroundMark x1="79762" y1="46154" x2="79762" y2="46154"/>
                        <a14:foregroundMark x1="77381" y1="48558" x2="77381" y2="48558"/>
                        <a14:foregroundMark x1="75000" y1="45192" x2="75000" y2="45192"/>
                        <a14:foregroundMark x1="75298" y1="50000" x2="75298" y2="50000"/>
                        <a14:foregroundMark x1="78571" y1="52163" x2="78571" y2="52163"/>
                        <a14:foregroundMark x1="71429" y1="53606" x2="71429" y2="53606"/>
                        <a14:foregroundMark x1="77381" y1="55288" x2="77381" y2="55288"/>
                        <a14:foregroundMark x1="78571" y1="53846" x2="78571" y2="53846"/>
                        <a14:foregroundMark x1="75595" y1="54567" x2="75595" y2="54567"/>
                        <a14:foregroundMark x1="41071" y1="53125" x2="41071" y2="53125"/>
                        <a14:foregroundMark x1="26190" y1="59135" x2="26190" y2="59135"/>
                        <a14:foregroundMark x1="27976" y1="63221" x2="43452" y2="55288"/>
                        <a14:foregroundMark x1="38690" y1="53365" x2="38690" y2="53365"/>
                        <a14:foregroundMark x1="42262" y1="49760" x2="42262" y2="49760"/>
                        <a14:foregroundMark x1="69940" y1="14183" x2="73214" y2="14904"/>
                        <a14:foregroundMark x1="77976" y1="57692" x2="77976" y2="59135"/>
                        <a14:foregroundMark x1="80655" y1="38702" x2="80655" y2="38702"/>
                        <a14:foregroundMark x1="78571" y1="38462" x2="78571" y2="38462"/>
                        <a14:foregroundMark x1="68452" y1="42067" x2="68452" y2="42067"/>
                        <a14:foregroundMark x1="81845" y1="39904" x2="81845" y2="39904"/>
                        <a14:foregroundMark x1="80952" y1="38462" x2="80952" y2="38462"/>
                        <a14:foregroundMark x1="30060" y1="39423" x2="30060" y2="39423"/>
                        <a14:foregroundMark x1="30952" y1="38702" x2="3214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7"/>
          <a:stretch/>
        </p:blipFill>
        <p:spPr bwMode="auto">
          <a:xfrm>
            <a:off x="1" y="3501008"/>
            <a:ext cx="2411760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лег\Desktop\Баллы июнь 2020\16c80f0c95e65b21983fc379fdc770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6" b="99648" l="5667" r="93667">
                        <a14:foregroundMark x1="16667" y1="21303" x2="16667" y2="21303"/>
                        <a14:foregroundMark x1="20000" y1="22535" x2="20000" y2="22535"/>
                        <a14:foregroundMark x1="73000" y1="33803" x2="73000" y2="33803"/>
                        <a14:foregroundMark x1="86667" y1="47359" x2="86667" y2="48415"/>
                        <a14:foregroundMark x1="85333" y1="46479" x2="85333" y2="46479"/>
                        <a14:foregroundMark x1="86667" y1="53873" x2="86667" y2="53873"/>
                        <a14:foregroundMark x1="91000" y1="51056" x2="91000" y2="51056"/>
                        <a14:foregroundMark x1="89000" y1="48239" x2="89000" y2="48239"/>
                        <a14:foregroundMark x1="41333" y1="27993" x2="41333" y2="27993"/>
                        <a14:foregroundMark x1="59000" y1="15669" x2="59000" y2="1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6" t="4480" r="5174"/>
          <a:stretch/>
        </p:blipFill>
        <p:spPr bwMode="auto">
          <a:xfrm rot="21068076">
            <a:off x="7510020" y="-7439"/>
            <a:ext cx="1575767" cy="3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08720"/>
            <a:ext cx="3103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Велосипед на переходе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Лишь для тех, кто сам идет.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своих велосипедах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Люди по нему не едут.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надо перейти,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 свой за руль веди.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8368" y="407707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на велосипеде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четырнадцатилетья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Ездить на велосипеде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дорогам и по улицам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Строго не рекомендуется.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зато детишкам можно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Ездить по велодорожкам.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81" y="188640"/>
            <a:ext cx="58896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По &quot;ЗЕБРЕ&quot; только пешком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 b="27089"/>
          <a:stretch/>
        </p:blipFill>
        <p:spPr bwMode="auto">
          <a:xfrm>
            <a:off x="2915816" y="1091190"/>
            <a:ext cx="4597792" cy="24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Правила дорожного движения (ПДД) 🚗 для детей в стихах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 bwMode="auto">
          <a:xfrm>
            <a:off x="4788023" y="4102761"/>
            <a:ext cx="4223161" cy="20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8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19</cp:revision>
  <dcterms:created xsi:type="dcterms:W3CDTF">2020-05-31T06:44:29Z</dcterms:created>
  <dcterms:modified xsi:type="dcterms:W3CDTF">2020-05-31T10:07:26Z</dcterms:modified>
</cp:coreProperties>
</file>