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89" r:id="rId4"/>
    <p:sldId id="290" r:id="rId5"/>
    <p:sldId id="288" r:id="rId6"/>
    <p:sldId id="292" r:id="rId7"/>
    <p:sldId id="293" r:id="rId8"/>
    <p:sldId id="294" r:id="rId9"/>
    <p:sldId id="295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64A-CF9C-4967-8DF0-9EB37A88B25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3794-BF71-4A0A-9D1C-A1C71C3C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1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64A-CF9C-4967-8DF0-9EB37A88B25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3794-BF71-4A0A-9D1C-A1C71C3C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64A-CF9C-4967-8DF0-9EB37A88B25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3794-BF71-4A0A-9D1C-A1C71C3C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8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64A-CF9C-4967-8DF0-9EB37A88B25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3794-BF71-4A0A-9D1C-A1C71C3C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8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64A-CF9C-4967-8DF0-9EB37A88B25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3794-BF71-4A0A-9D1C-A1C71C3C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0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64A-CF9C-4967-8DF0-9EB37A88B25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3794-BF71-4A0A-9D1C-A1C71C3C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8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64A-CF9C-4967-8DF0-9EB37A88B25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3794-BF71-4A0A-9D1C-A1C71C3C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69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64A-CF9C-4967-8DF0-9EB37A88B25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3794-BF71-4A0A-9D1C-A1C71C3C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1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64A-CF9C-4967-8DF0-9EB37A88B25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3794-BF71-4A0A-9D1C-A1C71C3C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2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64A-CF9C-4967-8DF0-9EB37A88B25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3794-BF71-4A0A-9D1C-A1C71C3C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3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64A-CF9C-4967-8DF0-9EB37A88B25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3794-BF71-4A0A-9D1C-A1C71C3C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5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D664A-CF9C-4967-8DF0-9EB37A88B25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3794-BF71-4A0A-9D1C-A1C71C3C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7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12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3.gi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3.gif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image" Target="../media/image3.gif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6.jpeg"/><Relationship Id="rId4" Type="http://schemas.openxmlformats.org/officeDocument/2006/relationships/image" Target="../media/image3.gif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audio" Target="../media/audio2.wav"/><Relationship Id="rId10" Type="http://schemas.openxmlformats.org/officeDocument/2006/relationships/image" Target="../media/image30.png"/><Relationship Id="rId4" Type="http://schemas.openxmlformats.org/officeDocument/2006/relationships/image" Target="../media/image3.gif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audio" Target="../media/audio2.wav"/><Relationship Id="rId10" Type="http://schemas.openxmlformats.org/officeDocument/2006/relationships/image" Target="../media/image36.jpeg"/><Relationship Id="rId4" Type="http://schemas.openxmlformats.org/officeDocument/2006/relationships/image" Target="../media/image3.gif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audio" Target="../media/audio2.wav"/><Relationship Id="rId4" Type="http://schemas.openxmlformats.org/officeDocument/2006/relationships/image" Target="../media/image3.gif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470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46769" y="10606"/>
            <a:ext cx="42984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Презентация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0249" y="2588057"/>
            <a:ext cx="9720537" cy="18685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7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«Угадай профессию»</a:t>
            </a:r>
            <a:endParaRPr lang="ru-RU" sz="72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5365" y="6405970"/>
            <a:ext cx="805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старший воспитатель МАДОУ ЦРР – д/с № 33 Болдырева Е. 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0177" y="1527484"/>
            <a:ext cx="6273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Дидактическая игра</a:t>
            </a:r>
          </a:p>
        </p:txBody>
      </p:sp>
      <p:pic>
        <p:nvPicPr>
          <p:cNvPr id="8" name="Picture 2" descr="ÐÐ°ÑÑÐ¸Ð½ÐºÐ¸ Ð¿Ð¾ Ð·Ð°Ð¿ÑÐ¾ÑÑ ÐºÐ°ÑÑÐ¸Ð½ÐºÐ° Ð¿ÑÐ¾ÑÐµÑÑÐ¸Ð¸ Ð´Ð»Ñ Ð´ÐµÑÐµ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1941" y="3007668"/>
            <a:ext cx="3847306" cy="40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>
              <a:snd r:embed="rId5" name="laser.wav"/>
            </a:hlinkClick>
          </p:cNvPr>
          <p:cNvSpPr/>
          <p:nvPr/>
        </p:nvSpPr>
        <p:spPr>
          <a:xfrm>
            <a:off x="11526536" y="6329692"/>
            <a:ext cx="625771" cy="46723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7027"/>
          </a:xfrm>
          <a:prstGeom prst="rect">
            <a:avLst/>
          </a:prstGeom>
        </p:spPr>
      </p:pic>
      <p:sp>
        <p:nvSpPr>
          <p:cNvPr id="3" name="AutoShape 2" descr="ÐÐ°ÑÑÐ¸Ð½ÐºÐ¸ Ð¿Ð¾ Ð·Ð°Ð¿ÑÐ¾ÑÑ ÑÐ¾Ð½ Ð´Ð»Ñ Ð¿ÑÐµÐ·ÐµÐ½ÑÐ°ÑÐ¸Ð¸ ÑÐ°Ð·Ð½Ð¾ÑÐ²ÐµÑÐ½Ñ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874848"/>
            <a:ext cx="11276513" cy="192053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9546114"/>
              </a:avLst>
            </a:prstTxWarp>
            <a:spAutoFit/>
          </a:bodyPr>
          <a:lstStyle/>
          <a:p>
            <a:pPr algn="ctr"/>
            <a:r>
              <a:rPr lang="ru-RU" sz="199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Молодцы!</a:t>
            </a:r>
          </a:p>
        </p:txBody>
      </p:sp>
      <p:pic>
        <p:nvPicPr>
          <p:cNvPr id="7" name="Picture 4" descr="ÐÐ°ÑÑÐ¸Ð½ÐºÐ¸ Ð¿Ð¾ Ð·Ð°Ð¿ÑÐ¾ÑÑ ÐºÐ°ÑÑÐ¸Ð½ÐºÐ° Ð¿ÑÐ¾ÑÐµÑÑÐ¸Ð¸ Ð´Ð»Ñ Ð´ÐµÑÐµ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0670" y="2315619"/>
            <a:ext cx="3805517" cy="454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47027"/>
          </a:xfrm>
          <a:prstGeom prst="rect">
            <a:avLst/>
          </a:prstGeom>
        </p:spPr>
      </p:pic>
      <p:sp>
        <p:nvSpPr>
          <p:cNvPr id="3" name="AutoShape 2" descr="ÐÐ°ÑÑÐ¸Ð½ÐºÐ¸ Ð¿Ð¾ Ð·Ð°Ð¿ÑÐ¾ÑÑ ÑÐ¾Ð½ Ð´Ð»Ñ Ð¿ÑÐµÐ·ÐµÐ½ÑÐ°ÑÐ¸Ð¸ ÑÐ°Ð·Ð½Ð¾ÑÐ²ÐµÑÐ½Ñ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>
              <a:snd r:embed="rId4" name="laser.wav"/>
            </a:hlinkClick>
          </p:cNvPr>
          <p:cNvSpPr/>
          <p:nvPr/>
        </p:nvSpPr>
        <p:spPr>
          <a:xfrm>
            <a:off x="11526536" y="6329692"/>
            <a:ext cx="625771" cy="46723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8" descr="ÐÐ°ÑÑÐ¸Ð½ÐºÐ¸ Ð¿Ð¾ Ð·Ð°Ð¿ÑÐ¾ÑÑ ÑÐ¼Ð°Ð¹Ð»Ð¸Ðº Ð´ÑÐ¼Ð°ÑÑÐ¸Ð¹ Ð°Ð½Ð¸Ð¼Ð°ÑÐ¸Ñ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4499" flipH="1">
            <a:off x="9936324" y="-454122"/>
            <a:ext cx="2890913" cy="28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7976" y="160338"/>
            <a:ext cx="446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Угадай профессию</a:t>
            </a:r>
          </a:p>
        </p:txBody>
      </p:sp>
      <p:pic>
        <p:nvPicPr>
          <p:cNvPr id="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264" y="484077"/>
            <a:ext cx="3330201" cy="33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ÐÐ°ÑÑÐ¸Ð½ÐºÐ¸ Ð¿Ð¾ Ð·Ð°Ð¿ÑÐ¾ÑÑ ÐºÐ°ÑÑÐ¸Ð½ÐºÐ° ÑÐ¾Ð²Ð°Ñ Ð² Ð¼Ð°Ð³Ð°Ð·Ð¸Ð½Ð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178" y="3778134"/>
            <a:ext cx="2910812" cy="291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6243" y="3811869"/>
            <a:ext cx="3603040" cy="28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8101164" y="2054268"/>
            <a:ext cx="914400" cy="260582"/>
          </a:xfrm>
          <a:prstGeom prst="wedgeRectCallout">
            <a:avLst>
              <a:gd name="adj1" fmla="val -44121"/>
              <a:gd name="adj2" fmla="val 13030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Весы</a:t>
            </a: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5721029" y="3250851"/>
            <a:ext cx="914400" cy="301568"/>
          </a:xfrm>
          <a:prstGeom prst="wedgeRectCallout">
            <a:avLst>
              <a:gd name="adj1" fmla="val -60559"/>
              <a:gd name="adj2" fmla="val 11968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Товар</a:t>
            </a: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10146663" y="3251372"/>
            <a:ext cx="1289423" cy="311080"/>
          </a:xfrm>
          <a:prstGeom prst="wedgeRectCallout">
            <a:avLst>
              <a:gd name="adj1" fmla="val -50822"/>
              <a:gd name="adj2" fmla="val 12383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Прилавок</a:t>
            </a:r>
          </a:p>
        </p:txBody>
      </p:sp>
      <p:pic>
        <p:nvPicPr>
          <p:cNvPr id="24" name="Picture 10" descr="ÐÐ°ÑÑÐ¸Ð½ÐºÐ¸ Ð¿Ð¾ Ð·Ð°Ð¿ÑÐ¾ÑÑ ÐºÐ°ÑÑÐ¸Ð½ÐºÐ° Ð¿ÑÐ¾Ð´Ð°Ð²ÐµÑ Ð² Ð¼Ð°Ð³Ð°Ð·Ð¸Ð½Ð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6" y="160338"/>
            <a:ext cx="4533006" cy="66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47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7976" y="160338"/>
            <a:ext cx="446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Угадай профессию</a:t>
            </a:r>
          </a:p>
        </p:txBody>
      </p:sp>
      <p:pic>
        <p:nvPicPr>
          <p:cNvPr id="4" name="Picture 18" descr="ÐÐ°ÑÑÐ¸Ð½ÐºÐ¸ Ð¿Ð¾ Ð·Ð°Ð¿ÑÐ¾ÑÑ ÑÐ¼Ð°Ð¹Ð»Ð¸Ðº Ð´ÑÐ¼Ð°ÑÑÐ¸Ð¹ Ð°Ð½Ð¸Ð¼Ð°ÑÐ¸Ñ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4499" flipH="1">
            <a:off x="9936324" y="-454122"/>
            <a:ext cx="2890913" cy="28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680" y="991334"/>
            <a:ext cx="2490636" cy="24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>
              <a:snd r:embed="rId6" name="laser.wav"/>
            </a:hlinkClick>
          </p:cNvPr>
          <p:cNvSpPr/>
          <p:nvPr/>
        </p:nvSpPr>
        <p:spPr>
          <a:xfrm>
            <a:off x="11526536" y="6329692"/>
            <a:ext cx="625771" cy="46723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ÐÐ°ÑÑÐ¸Ð½ÐºÐ¸ Ð¿Ð¾ Ð·Ð°Ð¿ÑÐ¾ÑÑ ÐºÐ°ÑÑÐ¸Ð½ÐºÐ° Ð²Ð¾Ð´Ð° Ð¿Ð¾Ð¶Ð°ÑÐ½Ð¾Ð³Ð¾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033" y="4372143"/>
            <a:ext cx="3876521" cy="23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150" y="3326298"/>
            <a:ext cx="3534243" cy="3534243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7540033" y="1095777"/>
            <a:ext cx="914400" cy="280326"/>
          </a:xfrm>
          <a:prstGeom prst="wedgeRoundRectCallout">
            <a:avLst>
              <a:gd name="adj1" fmla="val -31792"/>
              <a:gd name="adj2" fmla="val 9930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Каска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382335" y="3796420"/>
            <a:ext cx="914400" cy="280326"/>
          </a:xfrm>
          <a:prstGeom prst="wedgeRoundRectCallout">
            <a:avLst>
              <a:gd name="adj1" fmla="val 64098"/>
              <a:gd name="adj2" fmla="val 12611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Вода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206891" y="3116936"/>
            <a:ext cx="1681207" cy="292563"/>
          </a:xfrm>
          <a:prstGeom prst="wedgeRoundRectCallout">
            <a:avLst>
              <a:gd name="adj1" fmla="val -35902"/>
              <a:gd name="adj2" fmla="val 112707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Огнетушитель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9424777" y="1689211"/>
            <a:ext cx="914400" cy="280326"/>
          </a:xfrm>
          <a:prstGeom prst="wedgeRoundRectCallout">
            <a:avLst>
              <a:gd name="adj1" fmla="val -12614"/>
              <a:gd name="adj2" fmla="val 17973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Шланг</a:t>
            </a:r>
          </a:p>
        </p:txBody>
      </p:sp>
      <p:pic>
        <p:nvPicPr>
          <p:cNvPr id="14" name="Picture 14" descr="ÐÐ°ÑÑÐ¸Ð½ÐºÐ¸ Ð¿Ð¾ Ð·Ð°Ð¿ÑÐ¾ÑÑ ÐºÐ°ÑÑÐ¸Ð½ÐºÐ° Ð¿Ð¾Ð¶Ð°ÑÐ½Ð¾Ð³Ð¾ Ð´Ð»Ñ Ð´ÐµÑÐµÐ¹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0" b="100000" l="0" r="93303">
                        <a14:foregroundMark x1="79215" y1="45517" x2="79215" y2="45517"/>
                        <a14:backgroundMark x1="52425" y1="68276" x2="52425" y2="68276"/>
                        <a14:backgroundMark x1="56351" y1="61379" x2="56351" y2="61379"/>
                        <a14:backgroundMark x1="43649" y1="64828" x2="43649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038" y="1515649"/>
            <a:ext cx="5200641" cy="52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9606" y="628416"/>
            <a:ext cx="3081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Пожарный</a:t>
            </a:r>
          </a:p>
        </p:txBody>
      </p:sp>
      <p:pic>
        <p:nvPicPr>
          <p:cNvPr id="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0126">
            <a:off x="8923677" y="1762226"/>
            <a:ext cx="2853640" cy="250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47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7976" y="160338"/>
            <a:ext cx="446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Угадай профессию</a:t>
            </a:r>
          </a:p>
        </p:txBody>
      </p:sp>
      <p:pic>
        <p:nvPicPr>
          <p:cNvPr id="11" name="Picture 18" descr="ÐÐ°ÑÑÐ¸Ð½ÐºÐ¸ Ð¿Ð¾ Ð·Ð°Ð¿ÑÐ¾ÑÑ ÑÐ¼Ð°Ð¹Ð»Ð¸Ðº Ð´ÑÐ¼Ð°ÑÑÐ¸Ð¹ Ð°Ð½Ð¸Ð¼Ð°ÑÐ¸Ñ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4499" flipH="1">
            <a:off x="9936324" y="-454122"/>
            <a:ext cx="2890913" cy="28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ÐÐ°ÑÑÐ¸Ð½ÐºÐ¸ Ð¿Ð¾ Ð·Ð°Ð¿ÑÐ¾ÑÑ ÐºÐ°ÑÑÐ¸Ð½ÐºÐ° Ð½Ð¾Ð¶Ð½Ð¸ÑÑ Ð´Ð»Ñ Ð´ÐµÑÐµÐ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8453">
            <a:off x="4438805" y="1003859"/>
            <a:ext cx="4181422" cy="25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ÐÐ°ÑÑÐ¸Ð½ÐºÐ¸ Ð¿Ð¾ Ð·Ð°Ð¿ÑÐ¾ÑÑ ÐºÐ°ÑÑÐ¸Ð½ÐºÐ° ÑÐºÐ°Ð½Ñ Ð´Ð»Ñ Ð´ÐµÑÐµÐ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8504" y="3453396"/>
            <a:ext cx="3810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>
              <a:snd r:embed="rId7" name="laser.wav"/>
            </a:hlinkClick>
          </p:cNvPr>
          <p:cNvSpPr/>
          <p:nvPr/>
        </p:nvSpPr>
        <p:spPr>
          <a:xfrm>
            <a:off x="11526536" y="6329692"/>
            <a:ext cx="625771" cy="46723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0" descr="ÐÐ°ÑÑÐ¸Ð½ÐºÐ¸ Ð¿Ð¾ Ð·Ð°Ð¿ÑÐ¾ÑÑ ÐºÐ°ÑÑÐ¸Ð½ÐºÐ° ÑÐ²ÐµÐ¹Ð½Ð°Ñ Ð¼Ð°ÑÐ¸Ð½ÐºÐ° Ð´Ð»Ñ Ð´ÐµÑÐµÐ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679" y="3745572"/>
            <a:ext cx="3353132" cy="30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8377793" y="1340284"/>
            <a:ext cx="1209141" cy="244329"/>
          </a:xfrm>
          <a:prstGeom prst="wedgeRoundRectCallout">
            <a:avLst>
              <a:gd name="adj1" fmla="val -72888"/>
              <a:gd name="adj2" fmla="val 115659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Ножницы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224038" y="3350669"/>
            <a:ext cx="2164236" cy="285048"/>
          </a:xfrm>
          <a:prstGeom prst="wedgeRoundRectCallout">
            <a:avLst>
              <a:gd name="adj1" fmla="val 51148"/>
              <a:gd name="adj2" fmla="val 12737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Швейная машинка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9405902" y="2931089"/>
            <a:ext cx="1135203" cy="250269"/>
          </a:xfrm>
          <a:prstGeom prst="wedgeRoundRectCallout">
            <a:avLst>
              <a:gd name="adj1" fmla="val 73867"/>
              <a:gd name="adj2" fmla="val 148718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Ткань</a:t>
            </a:r>
          </a:p>
        </p:txBody>
      </p:sp>
      <p:pic>
        <p:nvPicPr>
          <p:cNvPr id="20" name="Picture 2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68" y="1179305"/>
            <a:ext cx="4183108" cy="55774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44975" y="509287"/>
            <a:ext cx="1918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Швея</a:t>
            </a:r>
          </a:p>
        </p:txBody>
      </p:sp>
    </p:spTree>
    <p:extLst>
      <p:ext uri="{BB962C8B-B14F-4D97-AF65-F5344CB8AC3E}">
        <p14:creationId xmlns:p14="http://schemas.microsoft.com/office/powerpoint/2010/main" val="41419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470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97976" y="160338"/>
            <a:ext cx="446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Угадай профессию</a:t>
            </a:r>
          </a:p>
        </p:txBody>
      </p:sp>
      <p:pic>
        <p:nvPicPr>
          <p:cNvPr id="17" name="Picture 18" descr="ÐÐ°ÑÑÐ¸Ð½ÐºÐ¸ Ð¿Ð¾ Ð·Ð°Ð¿ÑÐ¾ÑÑ ÑÐ¼Ð°Ð¹Ð»Ð¸Ðº Ð´ÑÐ¼Ð°ÑÑÐ¸Ð¹ Ð°Ð½Ð¸Ð¼Ð°ÑÐ¸Ñ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4499" flipH="1">
            <a:off x="9936324" y="-454122"/>
            <a:ext cx="2890913" cy="28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1028" y="2790809"/>
            <a:ext cx="3752671" cy="412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далее 18">
            <a:hlinkClick r:id="" action="ppaction://hlinkshowjump?jump=nextslide" highlightClick="1">
              <a:snd r:embed="rId6" name="laser.wav"/>
            </a:hlinkClick>
          </p:cNvPr>
          <p:cNvSpPr/>
          <p:nvPr/>
        </p:nvSpPr>
        <p:spPr>
          <a:xfrm>
            <a:off x="11526536" y="6329692"/>
            <a:ext cx="625771" cy="46723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2" descr="ÐÐ°ÑÑÐ¸Ð½ÐºÐ¸ Ð¿Ð¾ Ð·Ð°Ð¿ÑÐ¾ÑÑ ÐºÐ°ÑÑÐ¸Ð½ÐºÐ° ÐºÐ°ÑÑÑÑÐ»Ñ Ð´Ð»Ñ Ð´ÐµÑÐµÐ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949" y="1312558"/>
            <a:ext cx="2790174" cy="27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ÐÐ°ÑÑÐ¸Ð½ÐºÐ¸ Ð¿Ð¾ Ð·Ð°Ð¿ÑÐ¾ÑÑ ÐºÐ°ÑÑÐ¸Ð½ÐºÐ° Ð¿Ð¾Ð»Ð¾Ð²Ð½Ð¸Ðº Ð´Ð»Ñ Ð´ÐµÑÐµÐ¹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4" y="1571994"/>
            <a:ext cx="3011484" cy="17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ÐÐ°ÑÑÐ¸Ð½ÐºÐ¸ Ð¿Ð¾ Ð·Ð°Ð¿ÑÐ¾ÑÑ ÐºÐ°ÑÑÐ¸Ð½ÐºÐ° Ð±Ð»ÑÐ´Ð¾ 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244" y="4102732"/>
            <a:ext cx="3657483" cy="26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7444" y="1288517"/>
            <a:ext cx="4160531" cy="55473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4975" y="509287"/>
            <a:ext cx="1918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Повар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5049915" y="1192110"/>
            <a:ext cx="1329203" cy="379884"/>
          </a:xfrm>
          <a:prstGeom prst="wedgeRoundRectCallout">
            <a:avLst>
              <a:gd name="adj1" fmla="val 3765"/>
              <a:gd name="adj2" fmla="val 149674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Кастрюля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8263138" y="1571994"/>
            <a:ext cx="1479177" cy="282353"/>
          </a:xfrm>
          <a:prstGeom prst="wedgeRoundRectCallout">
            <a:avLst>
              <a:gd name="adj1" fmla="val 8686"/>
              <a:gd name="adj2" fmla="val 184671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Половник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0144200" y="2355924"/>
            <a:ext cx="1465478" cy="270963"/>
          </a:xfrm>
          <a:prstGeom prst="wedgeRoundRectCallout">
            <a:avLst>
              <a:gd name="adj1" fmla="val -41778"/>
              <a:gd name="adj2" fmla="val 168469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Плита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7445485" y="3413290"/>
            <a:ext cx="1227149" cy="327372"/>
          </a:xfrm>
          <a:prstGeom prst="wedgeRoundRectCallout">
            <a:avLst>
              <a:gd name="adj1" fmla="val 4359"/>
              <a:gd name="adj2" fmla="val 154741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Блюдо</a:t>
            </a:r>
          </a:p>
        </p:txBody>
      </p:sp>
    </p:spTree>
    <p:extLst>
      <p:ext uri="{BB962C8B-B14F-4D97-AF65-F5344CB8AC3E}">
        <p14:creationId xmlns:p14="http://schemas.microsoft.com/office/powerpoint/2010/main" val="139251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13" grpId="0" animBg="1"/>
      <p:bldP spid="1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273"/>
            <a:ext cx="12192000" cy="6847027"/>
          </a:xfrm>
          <a:prstGeom prst="rect">
            <a:avLst/>
          </a:prstGeom>
        </p:spPr>
      </p:pic>
      <p:pic>
        <p:nvPicPr>
          <p:cNvPr id="3" name="Picture 18" descr="ÐÐ°ÑÑÐ¸Ð½ÐºÐ¸ Ð¿Ð¾ Ð·Ð°Ð¿ÑÐ¾ÑÑ ÑÐ¼Ð°Ð¹Ð»Ð¸Ðº Ð´ÑÐ¼Ð°ÑÑÐ¸Ð¹ Ð°Ð½Ð¸Ð¼Ð°ÑÐ¸Ñ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4499" flipH="1">
            <a:off x="9936324" y="-454122"/>
            <a:ext cx="2890913" cy="28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>
              <a:snd r:embed="rId5" name="laser.wav"/>
            </a:hlinkClick>
          </p:cNvPr>
          <p:cNvSpPr/>
          <p:nvPr/>
        </p:nvSpPr>
        <p:spPr>
          <a:xfrm>
            <a:off x="11526536" y="6329692"/>
            <a:ext cx="625771" cy="46723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97976" y="160338"/>
            <a:ext cx="446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Угадай профессию</a:t>
            </a:r>
          </a:p>
        </p:txBody>
      </p:sp>
      <p:pic>
        <p:nvPicPr>
          <p:cNvPr id="6" name="Picture 2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99163">
            <a:off x="8272271" y="807917"/>
            <a:ext cx="2815893" cy="282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ÐÐ°ÑÑÐ¸Ð½ÐºÐ¸ Ð¿Ð¾ Ð·Ð°Ð¿ÑÐ¾ÑÑ ÐºÐ°ÑÑÐ¸Ð½ÐºÐ° Ð±ÐµÐ»ÑÐ¹ ÑÐ°Ð»Ð°Ñ Ð²ÑÐ°ÑÐ°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6338" y="3324375"/>
            <a:ext cx="3370505" cy="33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ÐÐ°ÑÑÐ¸Ð½ÐºÐ¸ Ð¿Ð¾ Ð·Ð°Ð¿ÑÐ¾ÑÑ ÐºÐ°ÑÑÐ¸Ð½ÐºÐ° ÑÐ¾Ð½Ð¾Ð¼ÐµÑÑÐ° Ð¼ÐµÑÐ°Ð½Ð¸ÑÐµÑÐºÐ¾Ð³Ð¾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56367">
            <a:off x="5744444" y="1426823"/>
            <a:ext cx="2327498" cy="305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328" y="3993315"/>
            <a:ext cx="3839098" cy="28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77083" y="829529"/>
            <a:ext cx="1732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Врач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856086" y="1245027"/>
            <a:ext cx="1421305" cy="335242"/>
          </a:xfrm>
          <a:prstGeom prst="wedgeRoundRectCallout">
            <a:avLst>
              <a:gd name="adj1" fmla="val 53909"/>
              <a:gd name="adj2" fmla="val 134700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Тонометр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8124259" y="991334"/>
            <a:ext cx="1519426" cy="309098"/>
          </a:xfrm>
          <a:prstGeom prst="wedgeRoundRectCallout">
            <a:avLst>
              <a:gd name="adj1" fmla="val 65013"/>
              <a:gd name="adj2" fmla="val 106770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Таблетки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0526022" y="3082151"/>
            <a:ext cx="1436101" cy="287557"/>
          </a:xfrm>
          <a:prstGeom prst="wedgeRoundRectCallout">
            <a:avLst>
              <a:gd name="adj1" fmla="val -38046"/>
              <a:gd name="adj2" fmla="val 160911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Халат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957047" y="5897405"/>
            <a:ext cx="45719" cy="4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379230" y="4011782"/>
            <a:ext cx="1348538" cy="380458"/>
          </a:xfrm>
          <a:prstGeom prst="wedgeRoundRectCallout">
            <a:avLst>
              <a:gd name="adj1" fmla="val 70906"/>
              <a:gd name="adj2" fmla="val 136610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Аптечка</a:t>
            </a:r>
          </a:p>
        </p:txBody>
      </p:sp>
      <p:pic>
        <p:nvPicPr>
          <p:cNvPr id="17" name="Picture 2" descr="ÐÐ°ÑÑÐ¸Ð½ÐºÐ¸ Ð¿Ð¾ Ð·Ð°Ð¿ÑÐ¾ÑÑ ÐºÐ°ÑÑÐ¸Ð½ÐºÐ° Ð²ÑÐ°Ñ Ð¿ÑÐ¾ÑÐµÑÑÐ¸Ñ Ð´Ð»Ñ Ð´ÐµÑÐµÐ¹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04" y="1536116"/>
            <a:ext cx="3920377" cy="52271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98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7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7976" y="160338"/>
            <a:ext cx="446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Угадай профессию</a:t>
            </a:r>
          </a:p>
        </p:txBody>
      </p:sp>
      <p:pic>
        <p:nvPicPr>
          <p:cNvPr id="4" name="Picture 18" descr="ÐÐ°ÑÑÐ¸Ð½ÐºÐ¸ Ð¿Ð¾ Ð·Ð°Ð¿ÑÐ¾ÑÑ ÑÐ¼Ð°Ð¹Ð»Ð¸Ðº Ð´ÑÐ¼Ð°ÑÑÐ¸Ð¹ Ð°Ð½Ð¸Ð¼Ð°ÑÐ¸Ñ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4499" flipH="1">
            <a:off x="9936324" y="-454122"/>
            <a:ext cx="2890913" cy="28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>
              <a:snd r:embed="rId5" name="laser.wav"/>
            </a:hlinkClick>
          </p:cNvPr>
          <p:cNvSpPr/>
          <p:nvPr/>
        </p:nvSpPr>
        <p:spPr>
          <a:xfrm>
            <a:off x="11526536" y="6329692"/>
            <a:ext cx="625771" cy="46723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4" descr="ÐÐ°ÑÑÐ¸Ð½ÐºÐ¸ Ð¿Ð¾ Ð·Ð°Ð¿ÑÐ¾ÑÑ ÐºÐ°ÑÑÐ¸Ð½ÐºÐ° Ð´Ð¾ÑÐºÐ° ÑÐºÐ¾Ð»ÑÐ½Ð°Ñ Ð¿ÑÐ¾Ð·ÑÐ°ÑÐ½ÑÐ¹ ÑÐ¾Ð½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862" y="3871556"/>
            <a:ext cx="4544918" cy="28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email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6215" y="1839247"/>
            <a:ext cx="2036546" cy="20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908" y="1059176"/>
            <a:ext cx="1777068" cy="212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920" y="2198340"/>
            <a:ext cx="2520204" cy="252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4" descr="ÐÐ°ÑÑÐ¸Ð½ÐºÐ¸ Ð¿Ð¾ Ð·Ð°Ð¿ÑÐ¾ÑÑ ÐºÐ°ÑÑÐ¸Ð½ÐºÐ° ÑÑÐ¸ÑÐµÐ»Ñ Ð´Ð»Ñ Ð´ÐµÑÐµÐ¹ Ð¿ÑÐ¾ÑÐµÑÑÐ¸Ñ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8" y="1540086"/>
            <a:ext cx="4551853" cy="51563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3388" y="755844"/>
            <a:ext cx="2606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Учитель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408565" y="1621691"/>
            <a:ext cx="1721223" cy="268344"/>
          </a:xfrm>
          <a:prstGeom prst="wedgeRoundRectCallout">
            <a:avLst>
              <a:gd name="adj1" fmla="val -43903"/>
              <a:gd name="adj2" fmla="val 211442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Глобус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8652385" y="974745"/>
            <a:ext cx="1721223" cy="274375"/>
          </a:xfrm>
          <a:prstGeom prst="wedgeRoundRectCallout">
            <a:avLst>
              <a:gd name="adj1" fmla="val -31403"/>
              <a:gd name="adj2" fmla="val 153221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Книги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0199031" y="1890034"/>
            <a:ext cx="1721223" cy="351643"/>
          </a:xfrm>
          <a:prstGeom prst="wedgeRoundRectCallout">
            <a:avLst>
              <a:gd name="adj1" fmla="val 27972"/>
              <a:gd name="adj2" fmla="val 148321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Мел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148725" y="3182773"/>
            <a:ext cx="1721223" cy="366128"/>
          </a:xfrm>
          <a:prstGeom prst="wedgeRoundRectCallout">
            <a:avLst>
              <a:gd name="adj1" fmla="val 78754"/>
              <a:gd name="adj2" fmla="val 126284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Доска</a:t>
            </a:r>
          </a:p>
        </p:txBody>
      </p:sp>
    </p:spTree>
    <p:extLst>
      <p:ext uri="{BB962C8B-B14F-4D97-AF65-F5344CB8AC3E}">
        <p14:creationId xmlns:p14="http://schemas.microsoft.com/office/powerpoint/2010/main" val="243631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7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7976" y="160338"/>
            <a:ext cx="446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Угадай профессию</a:t>
            </a:r>
          </a:p>
        </p:txBody>
      </p:sp>
      <p:pic>
        <p:nvPicPr>
          <p:cNvPr id="4" name="Picture 18" descr="ÐÐ°ÑÑÐ¸Ð½ÐºÐ¸ Ð¿Ð¾ Ð·Ð°Ð¿ÑÐ¾ÑÑ ÑÐ¼Ð°Ð¹Ð»Ð¸Ðº Ð´ÑÐ¼Ð°ÑÑÐ¸Ð¹ Ð°Ð½Ð¸Ð¼Ð°ÑÐ¸Ñ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4499" flipH="1">
            <a:off x="9936324" y="-454122"/>
            <a:ext cx="2890913" cy="28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>
              <a:snd r:embed="rId5" name="laser.wav"/>
            </a:hlinkClick>
          </p:cNvPr>
          <p:cNvSpPr/>
          <p:nvPr/>
        </p:nvSpPr>
        <p:spPr>
          <a:xfrm>
            <a:off x="11526536" y="6329692"/>
            <a:ext cx="625771" cy="46723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6" descr="ÐÐ°ÑÑÐ¸Ð½ÐºÐ¸ Ð¿Ð¾ Ð·Ð°Ð¿ÑÐ¾ÑÑ ÐºÐ°ÑÑÐ¸Ð½ÐºÐ° Ð½Ð¾Ð¶Ð½Ð¸ÑÑ Ð´Ð»Ñ Ð´ÐµÑÐµÐ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8453">
            <a:off x="7702452" y="1323787"/>
            <a:ext cx="3017774" cy="181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53596">
            <a:off x="5406495" y="1641530"/>
            <a:ext cx="2644973" cy="26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349" y="4350085"/>
            <a:ext cx="3190462" cy="23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4" descr="ÐÐ°ÑÑÐ¸Ð½ÐºÐ¸ Ð¿Ð¾ Ð·Ð°Ð¿ÑÐ¾ÑÑ ÐºÐ°ÑÑÐ¸Ð½ÐºÐ° Ð·ÐµÑÐºÐ°Ð»Ð¾  Ð¿ÑÐ¾Ð·ÑÐ°ÑÐ½ÑÐ¹ ÑÐ¾Ð½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9879" y="3611267"/>
            <a:ext cx="2380278" cy="312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ÐÐ°ÑÑÐ¸Ð½ÐºÐ¸ Ð¿Ð¾ Ð·Ð°Ð¿ÑÐ¾ÑÑ ÐºÐ°ÑÑÐ¸Ð½ÐºÐ° Ð¿Ð°ÑÐ¸ÐºÐ¼Ð°ÑÐµÑ Ð´Ð»Ñ Ð´ÐµÑÐµÐ¹ Ð¿ÑÐ¾ÑÐµÑÑÐ¸Ñ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12" y="1504711"/>
            <a:ext cx="4447260" cy="52275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93388" y="755844"/>
            <a:ext cx="3617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Парикмахер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363141" y="1212295"/>
            <a:ext cx="1187667" cy="374546"/>
          </a:xfrm>
          <a:prstGeom prst="wedgeRoundRectCallout">
            <a:avLst>
              <a:gd name="adj1" fmla="val 26665"/>
              <a:gd name="adj2" fmla="val 178479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Фен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820349" y="3681492"/>
            <a:ext cx="1595231" cy="392967"/>
          </a:xfrm>
          <a:prstGeom prst="wedgeRoundRectCallout">
            <a:avLst>
              <a:gd name="adj1" fmla="val 16349"/>
              <a:gd name="adj2" fmla="val 166621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Прическа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8148919" y="1151673"/>
            <a:ext cx="1827926" cy="353038"/>
          </a:xfrm>
          <a:prstGeom prst="wedgeRoundRectCallout">
            <a:avLst>
              <a:gd name="adj1" fmla="val 13829"/>
              <a:gd name="adj2" fmla="val 180624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Ножницы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0582835" y="3270985"/>
            <a:ext cx="1435183" cy="340282"/>
          </a:xfrm>
          <a:prstGeom prst="wedgeRoundRectCallout">
            <a:avLst>
              <a:gd name="adj1" fmla="val -24005"/>
              <a:gd name="adj2" fmla="val 167901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Зеркало</a:t>
            </a:r>
          </a:p>
        </p:txBody>
      </p:sp>
    </p:spTree>
    <p:extLst>
      <p:ext uri="{BB962C8B-B14F-4D97-AF65-F5344CB8AC3E}">
        <p14:creationId xmlns:p14="http://schemas.microsoft.com/office/powerpoint/2010/main" val="14197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7027"/>
          </a:xfrm>
          <a:prstGeom prst="rect">
            <a:avLst/>
          </a:prstGeom>
        </p:spPr>
      </p:pic>
      <p:pic>
        <p:nvPicPr>
          <p:cNvPr id="3" name="Picture 18" descr="ÐÐ°ÑÑÐ¸Ð½ÐºÐ¸ Ð¿Ð¾ Ð·Ð°Ð¿ÑÐ¾ÑÑ ÑÐ¼Ð°Ð¹Ð»Ð¸Ðº Ð´ÑÐ¼Ð°ÑÑÐ¸Ð¹ Ð°Ð½Ð¸Ð¼Ð°ÑÐ¸Ñ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4499" flipH="1">
            <a:off x="9936324" y="-454122"/>
            <a:ext cx="2890913" cy="28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>
              <a:snd r:embed="rId5" name="laser.wav"/>
            </a:hlinkClick>
          </p:cNvPr>
          <p:cNvSpPr/>
          <p:nvPr/>
        </p:nvSpPr>
        <p:spPr>
          <a:xfrm>
            <a:off x="11526536" y="6329692"/>
            <a:ext cx="625771" cy="46723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97976" y="160338"/>
            <a:ext cx="446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Угадай профессию</a:t>
            </a:r>
          </a:p>
        </p:txBody>
      </p:sp>
      <p:pic>
        <p:nvPicPr>
          <p:cNvPr id="6" name="Picture 2" descr="ÐÐ°ÑÑÐ¸Ð½ÐºÐ¸ Ð¿Ð¾ Ð·Ð°Ð¿ÑÐ¾ÑÑ ÐºÐ°ÑÑÐ¸Ð½ÐºÐ° ÐºÐ¾ÑÐ°Ð±Ð»Ñ  Ð¿ÑÐ¾Ð·ÑÐ°ÑÐ½ÑÐ¹ ÑÐ¾Ð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907" y="3115775"/>
            <a:ext cx="5381151" cy="33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396" y="1473536"/>
            <a:ext cx="1986909" cy="190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667" y="2567174"/>
            <a:ext cx="2733087" cy="273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ÐÐ°ÑÑÐ¸Ð½ÐºÐ¸ Ð¿Ð¾ Ð·Ð°Ð¿ÑÐ¾ÑÑ ÐºÐ°ÑÑÐ¸Ð½ÐºÐ° Ð¼Ð¾ÑÑÐº  Ð¿ÑÐ¾Ð·ÑÐ°ÑÐ½ÑÐ¹ ÑÐ¾Ð½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47" y="1527025"/>
            <a:ext cx="4474109" cy="52698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50724" y="721555"/>
            <a:ext cx="234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Моряк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806040" y="2243115"/>
            <a:ext cx="1343948" cy="324059"/>
          </a:xfrm>
          <a:prstGeom prst="wedgeRoundRectCallout">
            <a:avLst>
              <a:gd name="adj1" fmla="val 50909"/>
              <a:gd name="adj2" fmla="val 108921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Якорь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167863" y="1064917"/>
            <a:ext cx="2079697" cy="335037"/>
          </a:xfrm>
          <a:prstGeom prst="wedgeRoundRectCallout">
            <a:avLst>
              <a:gd name="adj1" fmla="val 4193"/>
              <a:gd name="adj2" fmla="val 152155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Спасательный круг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0202084" y="2567174"/>
            <a:ext cx="1656862" cy="334886"/>
          </a:xfrm>
          <a:prstGeom prst="wedgeRoundRectCallout">
            <a:avLst>
              <a:gd name="adj1" fmla="val -36156"/>
              <a:gd name="adj2" fmla="val 130022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Корабль</a:t>
            </a:r>
          </a:p>
        </p:txBody>
      </p:sp>
    </p:spTree>
    <p:extLst>
      <p:ext uri="{BB962C8B-B14F-4D97-AF65-F5344CB8AC3E}">
        <p14:creationId xmlns:p14="http://schemas.microsoft.com/office/powerpoint/2010/main" val="25461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79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45</cp:revision>
  <dcterms:created xsi:type="dcterms:W3CDTF">2018-08-14T16:47:56Z</dcterms:created>
  <dcterms:modified xsi:type="dcterms:W3CDTF">2020-01-14T09:32:51Z</dcterms:modified>
</cp:coreProperties>
</file>