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071546"/>
            <a:ext cx="70723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«ЦВЕТНАЯ КНИГА»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С.Я.МАРШАК</a:t>
            </a:r>
          </a:p>
          <a:p>
            <a:endParaRPr lang="ru-RU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Материал подготовила воспитатель Кулуева Анна Васильевна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5000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«Цветная книга»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Маршак Самуил Яковлевич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Зеленая страница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страница зеленого цвета,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Значит, на ней постоянное лето.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бы здесь уместиться я мог,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бы на этой странице прилег.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Бродят в траве золотые букашки.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Вся голубая, как бирюза,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Села, качаясь, на венчик ромашки,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цветной самолет, стрекоза.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Вон темно-красная божья коровка,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Спинку свою разделив пополам,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Вскинула крылья прозрачные ловко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полетела по божьим делам.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в одинаковых платьях, как сестры,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Бабочки сели в траву отдыхать.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закрываются книжечкой пестрой,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То, раскрываясь, несутся опять...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286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Синяя страница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эта страница - морская,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ней не увидишь земли.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Крутую волну рассекая,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Проходят по ней корабли.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Дельфины мелькают, как тени,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Блуждает морская звезда,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листья подводных растений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Качает, как ветер, вода.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дне этой синей страницы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Темно, как в глубинах морей.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рыбы умеют светиться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мраке, где нет фонарей...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6439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Желтая страница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любите, ребята,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Пересыпать песок.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руках у вас лопата,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Ведерко и совок.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нитка золотая,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вас из кулака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Бежит струя густая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Прохладного песка.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Садовая дорога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Усыпана песком.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плохо, если много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Песка лежит кругом. 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желтая страница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Пустынная страна?.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Песок по ней кружится,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Несется, как волна.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80010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</a:p>
          <a:p>
            <a:pPr algn="ctr"/>
            <a:endParaRPr lang="ru-RU" dirty="0" smtClean="0"/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Неведомо откуда,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Неведомо куда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Бредут по ней верблюды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Степные поезда.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Идут они в кочевье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 музыку звонков.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Лежачие деревья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Растут среди песков.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Безлиственные сучья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сухой земле пригнул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Живучий и колючий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Кустарник саксаул.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ветер носит тучи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Горячего песка.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Идет песок летучий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приступ, как войска.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0099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Белая страница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- снежная страница.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Вот прошла по ней лисица,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Заметая след хвостом.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Тут вприпрыжку по странице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ясный день гуляли птицы,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Оставляя след крестом.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Здесь проехали полозья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сверкает на морозе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Серебристый гладкий след.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Там на утренней пороше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Отпечатались калоши,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бродят внук и дед.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Цепь следов на снежной глади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Остается, как строка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чистой, новенькой тетради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Первого ученика.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64386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Красная страница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 страница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Красного цвета.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Красное солнце.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Красное лето.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Красная площадь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Флаги полощет.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же на свете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 и краше?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Разве что дети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Веселые наши!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2153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Ночная страница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 вами - страница ночная.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Столица окутана тьмой.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Уходят на отдых трамваи,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Троллейбусы мчатся домой.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Спешат на ночлег пешеходы.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Нигде не увидишь ребят.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только вокзалы, заводы,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Часы и машины не спят.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Скользят огоньки по аллее,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Спускаясь с московских холмов,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 каждой минутой тусклее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Бессчетные окна домов.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Встречаясь на всех перекрестках,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Бегут фонари через мост.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небо над городом - в блестках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Далеких, чуть видимых звезд.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старой зубчатой стеною,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всею Советской страною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Горят, как огни корабля,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Рубины на башнях Кремля.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451</Words>
  <Application>Microsoft Office PowerPoint</Application>
  <PresentationFormat>Экран (4:3)</PresentationFormat>
  <Paragraphs>128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</cp:revision>
  <dcterms:created xsi:type="dcterms:W3CDTF">2020-05-22T14:54:44Z</dcterms:created>
  <dcterms:modified xsi:type="dcterms:W3CDTF">2020-05-25T18:46:28Z</dcterms:modified>
</cp:coreProperties>
</file>