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462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8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1473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0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7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62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8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2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1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9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6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4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7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D481A0-E39C-43B5-AF98-3BF46B62727C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EE7F19-0525-4857-A556-51FCC4ABC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5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5292080" y="188639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88"/>
          <a:stretch/>
        </p:blipFill>
        <p:spPr bwMode="auto">
          <a:xfrm rot="21390768">
            <a:off x="228143" y="296046"/>
            <a:ext cx="3256282" cy="304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568">
            <a:off x="137755" y="3207728"/>
            <a:ext cx="8115981" cy="13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4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47410" cy="397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04" y="3356992"/>
            <a:ext cx="4074378" cy="291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8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624"/>
            <a:ext cx="4896544" cy="40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" t="5400" r="1392" b="5501"/>
          <a:stretch/>
        </p:blipFill>
        <p:spPr bwMode="auto">
          <a:xfrm>
            <a:off x="827583" y="3933056"/>
            <a:ext cx="748883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4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" y="72008"/>
            <a:ext cx="4930806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04" y="3501008"/>
            <a:ext cx="3925552" cy="279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8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5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10" y="2708920"/>
            <a:ext cx="397924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098" b="28273"/>
          <a:stretch/>
        </p:blipFill>
        <p:spPr bwMode="auto">
          <a:xfrm>
            <a:off x="1" y="144016"/>
            <a:ext cx="471601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" y="2618287"/>
            <a:ext cx="4685965" cy="289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" y="101437"/>
            <a:ext cx="4976679" cy="361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71004"/>
            <a:ext cx="4344996" cy="280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0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4683889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96" y="3356992"/>
            <a:ext cx="41055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1" b="116"/>
          <a:stretch/>
        </p:blipFill>
        <p:spPr bwMode="auto">
          <a:xfrm>
            <a:off x="0" y="161010"/>
            <a:ext cx="8741893" cy="514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661248"/>
            <a:ext cx="861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МАДОУ ЦРР-д/с №33 Марюхина С.В.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" y="332656"/>
            <a:ext cx="478474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60" y="2564904"/>
            <a:ext cx="4178196" cy="296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7792" y="332656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45891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392915" cy="310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5940152" y="188640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" y="102060"/>
            <a:ext cx="4748093" cy="3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56937"/>
            <a:ext cx="4184771" cy="298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50091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579"/>
                    </a14:imgEffect>
                    <a14:imgEffect>
                      <a14:saturation sat="30000"/>
                    </a14:imgEffect>
                    <a14:imgEffect>
                      <a14:brightnessContrast bright="-20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52" y="3068960"/>
            <a:ext cx="3647285" cy="31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6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90370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0000"/>
                    </a14:imgEffect>
                    <a14:imgEffect>
                      <a14:brightnessContrast bright="3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04" y="3645024"/>
            <a:ext cx="3946252" cy="263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7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90634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862387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91977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776420" cy="269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2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" y="116632"/>
            <a:ext cx="5184122" cy="348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3360"/>
            <a:ext cx="4106309" cy="293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176" r="3441" b="8112"/>
          <a:stretch/>
        </p:blipFill>
        <p:spPr bwMode="auto">
          <a:xfrm>
            <a:off x="6012160" y="188641"/>
            <a:ext cx="25202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4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93</TotalTime>
  <Words>12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Impact</vt:lpstr>
      <vt:lpstr>Times New Roman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Маргарита Андреевна</cp:lastModifiedBy>
  <cp:revision>11</cp:revision>
  <dcterms:created xsi:type="dcterms:W3CDTF">2020-06-19T18:50:28Z</dcterms:created>
  <dcterms:modified xsi:type="dcterms:W3CDTF">2020-06-23T09:03:59Z</dcterms:modified>
</cp:coreProperties>
</file>