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6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2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9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91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E16C-4A1E-45F8-824E-EF48E92F0EB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3AD2-97B9-48CE-9A2C-D5340ED35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3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748" y="0"/>
            <a:ext cx="991461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0"/>
                <a:solidFill>
                  <a:srgbClr val="7030A0"/>
                </a:solidFill>
              </a:rPr>
              <a:t>Презентация для родителей</a:t>
            </a:r>
          </a:p>
          <a:p>
            <a:pPr algn="ctr"/>
            <a:endParaRPr lang="ru-RU" sz="5400" b="1" i="1" cap="none" spc="0" dirty="0" smtClean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4400" b="1" i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НАПОЛНИМ ЛЕТО МУЗЫКОЙ!</a:t>
            </a:r>
            <a:endParaRPr lang="ru-RU" sz="4400" b="1" i="1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853" y="2539986"/>
            <a:ext cx="5951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 музыкальный руководитель МАДОУ ЦРР д/с № 33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Корчагина Маргарита Андреевна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1265" y="6248236"/>
            <a:ext cx="3914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Июнь 2020 года</a:t>
            </a:r>
            <a:endParaRPr lang="ru-RU" sz="2800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83" y="1732547"/>
            <a:ext cx="7363327" cy="473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5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2968" y="143925"/>
            <a:ext cx="8694822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ru-RU" sz="3200" b="1" i="1" dirty="0">
                <a:solidFill>
                  <a:srgbClr val="7030A0"/>
                </a:solidFill>
              </a:rPr>
              <a:t>       Встреча с любимой песней, игрой – это особый праздник  для детей. </a:t>
            </a:r>
            <a:endParaRPr lang="ru-RU" sz="3200" b="1" i="1" dirty="0" smtClean="0">
              <a:solidFill>
                <a:srgbClr val="7030A0"/>
              </a:solidFill>
            </a:endParaRPr>
          </a:p>
          <a:p>
            <a:pPr algn="ctr" fontAlgn="base"/>
            <a:r>
              <a:rPr lang="ru-RU" sz="3200" b="1" i="1" dirty="0" smtClean="0">
                <a:solidFill>
                  <a:srgbClr val="7030A0"/>
                </a:solidFill>
              </a:rPr>
              <a:t>Постарайтесь </a:t>
            </a:r>
            <a:r>
              <a:rPr lang="ru-RU" sz="3200" b="1" i="1" dirty="0">
                <a:solidFill>
                  <a:srgbClr val="7030A0"/>
                </a:solidFill>
              </a:rPr>
              <a:t>наполнить ими каждый  день вашего малыша</a:t>
            </a:r>
          </a:p>
          <a:p>
            <a:pPr algn="ctr" fontAlgn="base"/>
            <a:r>
              <a:rPr lang="ru-RU" sz="3200" b="1" i="1" dirty="0">
                <a:solidFill>
                  <a:srgbClr val="7030A0"/>
                </a:solidFill>
              </a:rPr>
              <a:t>и тогда он будет расти музыкальным и эмоционально развитым.</a:t>
            </a:r>
          </a:p>
          <a:p>
            <a:pPr algn="ctr" fontAlgn="base"/>
            <a:r>
              <a:rPr lang="ru-RU" sz="3200" b="1" i="1" dirty="0">
                <a:solidFill>
                  <a:srgbClr val="7030A0"/>
                </a:solidFill>
              </a:rPr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79" y="3227721"/>
            <a:ext cx="5710988" cy="3477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9" y="3683355"/>
            <a:ext cx="4763503" cy="3022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900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346" y="2538210"/>
            <a:ext cx="8410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i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ВНИМАНИЕ!!!</a:t>
            </a:r>
            <a:endParaRPr lang="ru-RU" sz="5400" b="1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05" b="98193" l="0" r="97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335"/>
            <a:ext cx="3657600" cy="3128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84" y="3705727"/>
            <a:ext cx="4267201" cy="3023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570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060" y="3898232"/>
            <a:ext cx="5310940" cy="2959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4344" y="207445"/>
            <a:ext cx="888807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2400" b="1" i="1" dirty="0" smtClean="0"/>
              <a:t>Издавна </a:t>
            </a:r>
            <a:r>
              <a:rPr lang="ru-RU" sz="2400" b="1" i="1" dirty="0"/>
              <a:t>музыка признавалась важным средством формирования личности человека, его духовного мира. </a:t>
            </a:r>
            <a:endParaRPr lang="ru-RU" sz="2400" b="1" i="1" dirty="0" smtClean="0"/>
          </a:p>
          <a:p>
            <a:pPr fontAlgn="base"/>
            <a:endParaRPr lang="ru-RU" sz="2400" b="1" i="1" dirty="0" smtClean="0"/>
          </a:p>
          <a:p>
            <a:pPr fontAlgn="base"/>
            <a:r>
              <a:rPr lang="ru-RU" sz="2400" b="1" i="1" dirty="0" smtClean="0"/>
              <a:t>Музыкальное развитие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оказывает </a:t>
            </a:r>
            <a:r>
              <a:rPr lang="ru-RU" sz="2400" b="1" i="1" dirty="0"/>
              <a:t>воздействие на общее развитие ребенка: формирует эмоциональную сферу, совершенствует мышление, </a:t>
            </a:r>
            <a:r>
              <a:rPr lang="ru-RU" sz="2400" b="1" i="1" dirty="0" smtClean="0"/>
              <a:t>ребенок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делается </a:t>
            </a:r>
            <a:r>
              <a:rPr lang="ru-RU" sz="2400" b="1" i="1" dirty="0"/>
              <a:t>чутким к красоте в искусстве и в жизни</a:t>
            </a:r>
            <a:r>
              <a:rPr lang="ru-RU" sz="2400" b="1" i="1" dirty="0" smtClean="0"/>
              <a:t>.</a:t>
            </a:r>
          </a:p>
          <a:p>
            <a:pPr fontAlgn="base"/>
            <a:endParaRPr lang="ru-RU" sz="24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378" y="-144378"/>
            <a:ext cx="3274344" cy="3120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42734" y="3254433"/>
            <a:ext cx="11149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 летний период – время отпусков. И дети чаще всего находятся вне детского сада. Здесь важна роль родителей для продолжения музыкального развития своего ребенка.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sz="4400" b="0" cap="none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58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9242" y="104359"/>
            <a:ext cx="917153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2800" b="1" i="1" dirty="0"/>
              <a:t>Летом дети получают яркие впечатления, так как больше времени находятся на </a:t>
            </a:r>
            <a:r>
              <a:rPr lang="ru-RU" sz="2800" b="1" i="1" dirty="0" smtClean="0"/>
              <a:t>природе, на </a:t>
            </a:r>
            <a:r>
              <a:rPr lang="ru-RU" sz="2800" b="1" i="1" dirty="0"/>
              <a:t>даче, на речке, путешествуя вместе с </a:t>
            </a:r>
            <a:r>
              <a:rPr lang="ru-RU" sz="2800" b="1" i="1" dirty="0" smtClean="0"/>
              <a:t>родителями! </a:t>
            </a:r>
          </a:p>
          <a:p>
            <a:pPr fontAlgn="base"/>
            <a:endParaRPr lang="ru-RU" sz="2800" b="1" i="1" dirty="0"/>
          </a:p>
          <a:p>
            <a:pPr fontAlgn="base"/>
            <a:r>
              <a:rPr lang="ru-RU" sz="2800" b="1" i="1" dirty="0" smtClean="0"/>
              <a:t>А значит имеют прекрасную возможность  научится слушать звуки природы!</a:t>
            </a:r>
            <a:endParaRPr lang="ru-RU" sz="2800" b="1" i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276" y="2944749"/>
            <a:ext cx="2099800" cy="2631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830978" y="5662131"/>
            <a:ext cx="235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Пение птиц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43" y="2966019"/>
            <a:ext cx="2223604" cy="26351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1024" y="566213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Звуки воды</a:t>
            </a:r>
            <a:endParaRPr lang="ru-RU" sz="2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12" y="2966019"/>
            <a:ext cx="2419099" cy="2635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395410" y="5739142"/>
            <a:ext cx="218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Звуки леса</a:t>
            </a:r>
            <a:endParaRPr lang="ru-RU" sz="24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3" r="22123"/>
          <a:stretch/>
        </p:blipFill>
        <p:spPr>
          <a:xfrm>
            <a:off x="2123984" y="2958603"/>
            <a:ext cx="2245894" cy="26425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3427" y="5866387"/>
            <a:ext cx="285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Стрекот кузнечиков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1902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32" y="802105"/>
            <a:ext cx="9127957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i="1" cap="none" spc="0" dirty="0" smtClean="0">
                <a:ln w="0"/>
                <a:solidFill>
                  <a:srgbClr val="7030A0"/>
                </a:solidFill>
              </a:rPr>
              <a:t>Очень важно научить ребенка слушать звуки природы для слухового развития!</a:t>
            </a:r>
          </a:p>
          <a:p>
            <a:r>
              <a:rPr lang="ru-RU" sz="2800" b="1" i="1" dirty="0" smtClean="0">
                <a:ln w="0"/>
                <a:solidFill>
                  <a:srgbClr val="7030A0"/>
                </a:solidFill>
              </a:rPr>
              <a:t>Попросите ребенка прислушаться, можно даже на время закрыть глаза. А потом пусть ребенок расскажет, что он расслышал, что представлял.</a:t>
            </a:r>
            <a:endParaRPr lang="ru-RU" sz="2800" b="1" i="1" cap="none" spc="0" dirty="0" smtClean="0">
              <a:ln w="0"/>
              <a:solidFill>
                <a:srgbClr val="7030A0"/>
              </a:solidFill>
            </a:endParaRPr>
          </a:p>
          <a:p>
            <a:r>
              <a:rPr lang="ru-RU" sz="2800" b="1" i="1" cap="none" spc="0" dirty="0" smtClean="0">
                <a:ln w="0"/>
                <a:solidFill>
                  <a:srgbClr val="7030A0"/>
                </a:solidFill>
              </a:rPr>
              <a:t>Обратите внимание на близость или отдаленность звуков, силу звуков</a:t>
            </a:r>
            <a:r>
              <a:rPr lang="ru-RU" sz="5400" b="0" cap="none" spc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endParaRPr lang="ru-RU" sz="2800" b="1" i="1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958" y="0"/>
            <a:ext cx="3064042" cy="3009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3" y="3407693"/>
            <a:ext cx="4876800" cy="3321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855243" y="3850105"/>
            <a:ext cx="3609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с каждым днем количество знакомых для ребенка звуков будет расти, а значит будут развиваться его слуховые навыки.</a:t>
            </a:r>
            <a:endParaRPr lang="ru-RU" sz="2400" b="1" i="1" dirty="0">
              <a:ln w="0"/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0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303" y="0"/>
            <a:ext cx="5896451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i="1" cap="none" spc="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того, чтобы научить ребенка слышать и слушать музыкальные произведения, полноценные в художественно- эстетическом отношении, следует обратиться к творчеству композиторов-классиков.</a:t>
            </a:r>
            <a:endParaRPr lang="ru-RU" sz="2800" b="1" i="1" cap="none" spc="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7769" y="4592271"/>
            <a:ext cx="7523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Пусть в доме звучат шедевры великих композиторов, а дети учатся запоминать их имена, различать звучания разных музыкальных инструментов: фортепиано, скрипки, балалайки, баяна.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50" y="225032"/>
            <a:ext cx="1847850" cy="246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94" y="2657602"/>
            <a:ext cx="2265295" cy="2347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03" y="4386205"/>
            <a:ext cx="2296885" cy="2471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908" y="129718"/>
            <a:ext cx="1971675" cy="2527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91" y="110668"/>
            <a:ext cx="1838325" cy="2546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197906" y="2917477"/>
            <a:ext cx="188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П.И. Чайковский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63200" y="3108543"/>
            <a:ext cx="1688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Н.А. Римский-Корсаков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57780" y="2994062"/>
            <a:ext cx="1732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М.И. Глинка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7259" y="3781632"/>
            <a:ext cx="211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Л. Ван Бетховен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97642" y="3754874"/>
            <a:ext cx="234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Д.Б. Кабалевский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59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677" y="520460"/>
            <a:ext cx="104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0"/>
                <a:solidFill>
                  <a:srgbClr val="7030A0"/>
                </a:solidFill>
              </a:rPr>
              <a:t>Творчество и исполнительство</a:t>
            </a:r>
            <a:endParaRPr lang="ru-RU" sz="5400" b="1" i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677" y="1443790"/>
            <a:ext cx="1113532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i="1" dirty="0" smtClean="0"/>
              <a:t>Для того, чтобы ребенок учится согласовывать </a:t>
            </a:r>
            <a:r>
              <a:rPr lang="ru-RU" sz="2400" b="1" i="1" dirty="0"/>
              <a:t>свои действия с характером звучания музыки, ее настроением, темпом, </a:t>
            </a:r>
            <a:r>
              <a:rPr lang="ru-RU" sz="2400" b="1" i="1" dirty="0" smtClean="0"/>
              <a:t>ритмом, желательно</a:t>
            </a:r>
            <a:r>
              <a:rPr lang="ru-RU" sz="2400" b="1" i="1" dirty="0"/>
              <a:t>, чтобы </a:t>
            </a:r>
            <a:r>
              <a:rPr lang="ru-RU" sz="2400" b="1" i="1" dirty="0" smtClean="0"/>
              <a:t>дома у </a:t>
            </a:r>
            <a:r>
              <a:rPr lang="ru-RU" sz="2400" b="1" i="1" dirty="0"/>
              <a:t>детей были какие – либо музыкальные или шумовые инструменты.   </a:t>
            </a:r>
          </a:p>
          <a:p>
            <a:pPr fontAlgn="base"/>
            <a:endParaRPr lang="ru-RU" sz="2400" b="1" i="1" dirty="0"/>
          </a:p>
          <a:p>
            <a:pPr algn="ctr" fontAlgn="base"/>
            <a:r>
              <a:rPr lang="ru-RU" sz="2400" b="1" i="1" dirty="0" smtClean="0"/>
              <a:t>Дети </a:t>
            </a:r>
            <a:r>
              <a:rPr lang="ru-RU" sz="2400" b="1" i="1" dirty="0"/>
              <a:t>с удовольствием играют на деревянных </a:t>
            </a:r>
            <a:r>
              <a:rPr lang="ru-RU" sz="2400" b="1" i="1" dirty="0" smtClean="0"/>
              <a:t>ложках, погремушках</a:t>
            </a:r>
            <a:r>
              <a:rPr lang="ru-RU" sz="2400" b="1" i="1" dirty="0"/>
              <a:t>, бубнах</a:t>
            </a:r>
            <a:r>
              <a:rPr lang="ru-RU" sz="2400" b="1" i="1" dirty="0" smtClean="0"/>
              <a:t>, барабанах, </a:t>
            </a:r>
            <a:r>
              <a:rPr lang="ru-RU" sz="2400" b="1" i="1" dirty="0"/>
              <a:t>колокольчиках, детских синтезаторах, металлофонах, дудочках, свистульках.    </a:t>
            </a:r>
            <a:r>
              <a:rPr lang="ru-RU" b="1" dirty="0"/>
              <a:t>             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9916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63" y="3771899"/>
            <a:ext cx="4010526" cy="28053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51" y="4203032"/>
            <a:ext cx="3330281" cy="2464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511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1326" y="159966"/>
            <a:ext cx="8504858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2800" b="1" i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Игра на разного рода музыкальных инструментах </a:t>
            </a:r>
            <a:r>
              <a:rPr lang="ru-RU" sz="2800" b="1" i="1" dirty="0">
                <a:solidFill>
                  <a:srgbClr val="0070C0"/>
                </a:solidFill>
              </a:rPr>
              <a:t>дает детям возможность проявить свои  творческие способности, развивать  чувство ритма, </a:t>
            </a:r>
            <a:r>
              <a:rPr lang="ru-RU" sz="2800" b="1" i="1" dirty="0" smtClean="0">
                <a:solidFill>
                  <a:srgbClr val="0070C0"/>
                </a:solidFill>
              </a:rPr>
              <a:t>музыкальный слух</a:t>
            </a:r>
            <a:r>
              <a:rPr lang="ru-RU" sz="2800" b="1" i="1" dirty="0">
                <a:solidFill>
                  <a:srgbClr val="0070C0"/>
                </a:solidFill>
              </a:rPr>
              <a:t>, умение различать звуки по высоте  </a:t>
            </a:r>
            <a:r>
              <a:rPr lang="ru-RU" sz="2800" b="1" i="1" dirty="0" smtClean="0">
                <a:solidFill>
                  <a:srgbClr val="0070C0"/>
                </a:solidFill>
              </a:rPr>
              <a:t>и тембру</a:t>
            </a:r>
            <a:r>
              <a:rPr lang="ru-RU" sz="2800" b="1" i="1" dirty="0">
                <a:solidFill>
                  <a:srgbClr val="0070C0"/>
                </a:solidFill>
              </a:rPr>
              <a:t>.                                                                                 </a:t>
            </a:r>
          </a:p>
          <a:p>
            <a:pPr algn="ctr"/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484" y="2055896"/>
            <a:ext cx="6015790" cy="40401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984333"/>
            <a:ext cx="2598821" cy="33951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3" y="2807368"/>
            <a:ext cx="2470484" cy="383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9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2842" y="0"/>
            <a:ext cx="772661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Инсценирование песен и игры-забавы с пением и движением. </a:t>
            </a:r>
            <a:endParaRPr lang="ru-RU" sz="3200" b="1" i="1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7221" y="4940225"/>
            <a:ext cx="94591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Эти игры </a:t>
            </a:r>
            <a:r>
              <a:rPr lang="ru-RU" sz="2800" b="1" i="1" dirty="0" smtClean="0"/>
              <a:t>помогают развитию</a:t>
            </a:r>
            <a:r>
              <a:rPr lang="ru-RU" sz="2800" b="1" i="1" dirty="0"/>
              <a:t>    коммуникативности, способствуют тесному взаимодействию ребенка   и родителя на </a:t>
            </a:r>
            <a:r>
              <a:rPr lang="ru-RU" sz="2800" b="1" i="1" dirty="0" smtClean="0"/>
              <a:t>тактильном </a:t>
            </a:r>
            <a:r>
              <a:rPr lang="ru-RU" sz="2800" b="1" i="1" dirty="0"/>
              <a:t>уровне, а также певческому развитию    детей.  </a:t>
            </a:r>
            <a:endParaRPr lang="ru-RU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9421" y="1059240"/>
            <a:ext cx="10186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Попросите ребенка «показать» песню, попробуйте её отгадать. А затем поменяйтесь ролями! Дети приходят в восторг от таких игр. А </a:t>
            </a:r>
            <a:r>
              <a:rPr lang="ru-RU" sz="2400" b="1" i="1" dirty="0">
                <a:solidFill>
                  <a:srgbClr val="C00000"/>
                </a:solidFill>
              </a:rPr>
              <a:t>и</a:t>
            </a:r>
            <a:r>
              <a:rPr lang="ru-RU" sz="2400" b="1" i="1" dirty="0" smtClean="0">
                <a:solidFill>
                  <a:srgbClr val="C00000"/>
                </a:solidFill>
              </a:rPr>
              <a:t>гра воображения и согласованность телодвижений помогут ребенку запомнить большое количество песенок.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8" b="13897"/>
          <a:stretch/>
        </p:blipFill>
        <p:spPr>
          <a:xfrm>
            <a:off x="3124162" y="2651033"/>
            <a:ext cx="2680714" cy="2197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8" b="14050"/>
          <a:stretch/>
        </p:blipFill>
        <p:spPr>
          <a:xfrm rot="520096">
            <a:off x="8880244" y="2371829"/>
            <a:ext cx="3130090" cy="2181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62" y="2608526"/>
            <a:ext cx="2480980" cy="2230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0438">
            <a:off x="287671" y="2753889"/>
            <a:ext cx="2560312" cy="1939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99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70020"/>
            <a:ext cx="636934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2400" b="1" i="1" dirty="0">
                <a:solidFill>
                  <a:srgbClr val="002060"/>
                </a:solidFill>
              </a:rPr>
              <a:t>Для того, чтобы ребенок научился красиво петь, необходимо с  раннего возраста петь ему, как можно </a:t>
            </a:r>
            <a:r>
              <a:rPr lang="ru-RU" sz="2400" b="1" i="1" dirty="0" smtClean="0">
                <a:solidFill>
                  <a:srgbClr val="002060"/>
                </a:solidFill>
              </a:rPr>
              <a:t>больше </a:t>
            </a:r>
            <a:r>
              <a:rPr lang="ru-RU" sz="2400" b="1" i="1" dirty="0">
                <a:solidFill>
                  <a:srgbClr val="002060"/>
                </a:solidFill>
              </a:rPr>
              <a:t>любых песен: колыбельные, попевки, прибаутки, например: «Ладушки»,   «Андрей - воробей», «Петушок», «Дождик, дождик, пуще»,  «Дин – </a:t>
            </a:r>
            <a:r>
              <a:rPr lang="ru-RU" sz="2400" b="1" i="1" dirty="0" smtClean="0">
                <a:solidFill>
                  <a:srgbClr val="002060"/>
                </a:solidFill>
              </a:rPr>
              <a:t>дон, загорелся </a:t>
            </a:r>
            <a:r>
              <a:rPr lang="ru-RU" sz="2400" b="1" i="1" dirty="0">
                <a:solidFill>
                  <a:srgbClr val="002060"/>
                </a:solidFill>
              </a:rPr>
              <a:t>Кошкин дом», или </a:t>
            </a:r>
            <a:r>
              <a:rPr lang="ru-RU" sz="2400" b="1" i="1" dirty="0" smtClean="0">
                <a:solidFill>
                  <a:srgbClr val="002060"/>
                </a:solidFill>
              </a:rPr>
              <a:t>другие знакомые родителям и деткам </a:t>
            </a:r>
            <a:r>
              <a:rPr lang="ru-RU" sz="2400" b="1" i="1" dirty="0">
                <a:solidFill>
                  <a:srgbClr val="002060"/>
                </a:solidFill>
              </a:rPr>
              <a:t>песни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sz="2400" b="1" i="1" dirty="0">
              <a:solidFill>
                <a:srgbClr val="002060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</a:rPr>
              <a:t>А лучше всего, если петь песни вы будете всей семьей вместе!!!</a:t>
            </a:r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r="14718"/>
          <a:stretch/>
        </p:blipFill>
        <p:spPr>
          <a:xfrm>
            <a:off x="6513095" y="1467931"/>
            <a:ext cx="5470357" cy="4547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772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685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14</cp:revision>
  <dcterms:created xsi:type="dcterms:W3CDTF">2020-06-05T04:39:02Z</dcterms:created>
  <dcterms:modified xsi:type="dcterms:W3CDTF">2020-06-05T06:43:02Z</dcterms:modified>
</cp:coreProperties>
</file>