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60" r:id="rId5"/>
    <p:sldId id="262" r:id="rId6"/>
    <p:sldId id="264" r:id="rId7"/>
    <p:sldId id="268" r:id="rId8"/>
    <p:sldId id="270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36" y="54"/>
      </p:cViewPr>
      <p:guideLst>
        <p:guide pos="76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668-2F0F-4DAC-9577-890855B3E43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5527-110A-49A3-BAA5-200FAD1B6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7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668-2F0F-4DAC-9577-890855B3E43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5527-110A-49A3-BAA5-200FAD1B6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9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668-2F0F-4DAC-9577-890855B3E43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5527-110A-49A3-BAA5-200FAD1B6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6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668-2F0F-4DAC-9577-890855B3E43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5527-110A-49A3-BAA5-200FAD1B6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7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668-2F0F-4DAC-9577-890855B3E43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5527-110A-49A3-BAA5-200FAD1B6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8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668-2F0F-4DAC-9577-890855B3E43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5527-110A-49A3-BAA5-200FAD1B6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4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668-2F0F-4DAC-9577-890855B3E43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5527-110A-49A3-BAA5-200FAD1B6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7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668-2F0F-4DAC-9577-890855B3E43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5527-110A-49A3-BAA5-200FAD1B6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0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668-2F0F-4DAC-9577-890855B3E43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5527-110A-49A3-BAA5-200FAD1B6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1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668-2F0F-4DAC-9577-890855B3E43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5527-110A-49A3-BAA5-200FAD1B6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7668-2F0F-4DAC-9577-890855B3E43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5527-110A-49A3-BAA5-200FAD1B6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0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57668-2F0F-4DAC-9577-890855B3E43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E5527-110A-49A3-BAA5-200FAD1B6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5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1224" y="1264024"/>
            <a:ext cx="9305364" cy="2164976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« ЗАГАДКИ О НАСЕКОМЫХ»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8694" y="5204011"/>
            <a:ext cx="789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МАДОУ ЦРР д/с № 33 Болдырева Ю.А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347" y="2528047"/>
            <a:ext cx="5788818" cy="23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ÑÐ¸Ð½ÐºÐ¸ Ð½Ð°ÑÐµÐºÐ¾Ð¼ÑÑ Ð¿ÑÐ¾Ð·ÑÐ°ÑÐ½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9058" y="112815"/>
            <a:ext cx="38324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вид, конечно, мелковаты,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Но всё, что можно, тащат в дом.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Неугомонные ребята -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Вся жизнь их связана с трудом.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036" y="0"/>
            <a:ext cx="7274858" cy="59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73154" y="107294"/>
            <a:ext cx="32003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большой цветной ковёр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Села эскадрилья -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То раскроет, то закроет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Расписные крылья.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50" y="235323"/>
            <a:ext cx="4291373" cy="4081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4599">
            <a:off x="5158804" y="1018294"/>
            <a:ext cx="5380551" cy="52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94178" y="62123"/>
            <a:ext cx="36979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 кого вся спинка в точках?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Кто пасётся на листочках?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Кого мы просим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Подняться в небо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принести нам оттуда хлеба? </a:t>
            </a:r>
            <a:endParaRPr lang="ru-RU" sz="2000" b="1" i="0" dirty="0">
              <a:solidFill>
                <a:srgbClr val="FF0000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561" y="396238"/>
            <a:ext cx="7678269" cy="60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8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74106" y="88184"/>
            <a:ext cx="24608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зелёных мундирах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траве на лугах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Живут 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музыканты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длинных ногах.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418" y="0"/>
            <a:ext cx="7705164" cy="63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9329" y="127870"/>
            <a:ext cx="37651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Кто в каждый встреченный цветок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Свой 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опускает хоботок,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после в улей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Мчится 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пулей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что-то прячет в уголок? </a:t>
            </a:r>
          </a:p>
        </p:txBody>
      </p:sp>
      <p:pic>
        <p:nvPicPr>
          <p:cNvPr id="4" name="Picture 2" descr="ÐÐ°ÑÑÐ¸Ð½ÐºÐ¸ Ð¿Ð¾ Ð·Ð°Ð¿ÑÐ¾ÑÑ ÐºÐ°ÑÑÐ¸Ð½ÐºÐ° Ð¿ÑÐµÐ»Ñ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89235"/>
            <a:ext cx="9036423" cy="591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60659" y="0"/>
            <a:ext cx="2675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Разрешенья не спросил,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Подлетел - и укусил</a:t>
            </a: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!</a:t>
            </a:r>
            <a:endParaRPr lang="ru-RU" sz="2000" b="1" i="0" dirty="0">
              <a:solidFill>
                <a:srgbClr val="FF0000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29" y="353943"/>
            <a:ext cx="8148918" cy="58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7042"/>
            <a:ext cx="2956816" cy="4206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00" y="0"/>
            <a:ext cx="2944623" cy="42127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351" y="88101"/>
            <a:ext cx="5005250" cy="334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6987" y="3332533"/>
            <a:ext cx="4871126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8424" y="726140"/>
            <a:ext cx="8014447" cy="3872753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435" y="2971314"/>
            <a:ext cx="4410636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135</TotalTime>
  <Words>133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2018-05-21T17:49:19Z</dcterms:created>
  <dcterms:modified xsi:type="dcterms:W3CDTF">2020-05-05T12:57:14Z</dcterms:modified>
</cp:coreProperties>
</file>