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99" r:id="rId3"/>
    <p:sldId id="301" r:id="rId4"/>
    <p:sldId id="315" r:id="rId5"/>
    <p:sldId id="317" r:id="rId6"/>
    <p:sldId id="313" r:id="rId7"/>
    <p:sldId id="300" r:id="rId8"/>
    <p:sldId id="320" r:id="rId9"/>
    <p:sldId id="318" r:id="rId10"/>
    <p:sldId id="302" r:id="rId11"/>
    <p:sldId id="305" r:id="rId12"/>
    <p:sldId id="316" r:id="rId13"/>
    <p:sldId id="303" r:id="rId14"/>
    <p:sldId id="304" r:id="rId15"/>
    <p:sldId id="310" r:id="rId16"/>
    <p:sldId id="307" r:id="rId17"/>
    <p:sldId id="311" r:id="rId18"/>
    <p:sldId id="309" r:id="rId19"/>
    <p:sldId id="312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C08AE-84A5-4D4E-ADC0-12344BA0413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2DF55-1728-45D6-880D-00F3DB287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0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DF55-1728-45D6-880D-00F3DB287D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1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3.imgbb.ru/user/136/1365115/201502/451125e8e9138ce063f2c6c1e8625a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-91503"/>
            <a:ext cx="9135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mycdn.me/i?r=AzEPZsRbOZEKgBhR0XGMT1RkyelW29qHsvR7iaqSsrNIRq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5"/>
          <a:stretch/>
        </p:blipFill>
        <p:spPr bwMode="auto">
          <a:xfrm>
            <a:off x="634220" y="188640"/>
            <a:ext cx="784407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056" y="5794297"/>
            <a:ext cx="29652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учитель-логопед: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Лариса Александровна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992888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avatars.mds.yandex.net/get-pdb/1624516/6923b3f9-c074-4c7e-89eb-33323cae79b6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https://namenu.ru/upload/news/files/5ae6dcc980321/5ae6dc81a72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4486" r="3339" b="5068"/>
          <a:stretch/>
        </p:blipFill>
        <p:spPr bwMode="auto">
          <a:xfrm>
            <a:off x="1259632" y="980728"/>
            <a:ext cx="72728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9553" y="194941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6" name="Picture 2" descr="https://ds02.infourok.ru/uploads/ex/0c95/000081c4-e6da9389/640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656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http://1armdetsad.ru/wp-content/uploads/2019/05/%D0%BA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4" y="476672"/>
            <a:ext cx="738802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ds04.infourok.ru/uploads/ex/04bf/0017d27e-6dab3600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48411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920880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https://avatars.mds.yandex.net/get-pdb/2492397/3af51baa-102f-4a61-b8ff-243c667cab6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http://900igr.net/up/datas/126110/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83" y="548680"/>
            <a:ext cx="7519690" cy="5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992888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https://ds04.infourok.ru/uploads/ex/021c/00087a13-9650f78b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079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https://fs00.infourok.ru/images/doc/259/26394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888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s://www.mbclub.ru/forum/attachments/33932378-jpg.129281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132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://900igr.net/up/datas/96896/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ttps://vppensioner.ru/attachments/Image/otkrytka-dlya-proekta.jp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http://tvchernomorsk.ru/wp-content/uploads/2018/05/VeM4WoGtcZo-1024x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13" y="1124744"/>
            <a:ext cx="7385830" cy="446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2" name="Picture 2" descr="https://ds05.infourok.ru/uploads/ex/0afc/00099463-03c1dd5c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5800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537" y="194941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58" name="Picture 2" descr="https://ds05.infourok.ru/uploads/ex/0afc/00099463-03c1dd5c/640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9553" y="194941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 descr="https://ds05.infourok.ru/uploads/ex/0afc/00099463-03c1dd5c/64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656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537" y="194941"/>
            <a:ext cx="7848872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58" name="Picture 2" descr="https://ds05.infourok.ru/uploads/ex/0afc/00099463-03c1dd5c/640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6"/>
          <a:stretch/>
        </p:blipFill>
        <p:spPr bwMode="auto">
          <a:xfrm>
            <a:off x="1115616" y="332656"/>
            <a:ext cx="187220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189131.selcdn.ru/leonardo/uploadsForSiteId/200236/texteditor/025887a6-60cc-4aab-bb8f-aa13bd7db1f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t="74806" r="27878" b="3231"/>
          <a:stretch/>
        </p:blipFill>
        <p:spPr bwMode="auto">
          <a:xfrm>
            <a:off x="4427984" y="5212259"/>
            <a:ext cx="28803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67" y="2802114"/>
            <a:ext cx="1105312" cy="1532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01" y="3662762"/>
            <a:ext cx="1362085" cy="110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92" y="2841436"/>
            <a:ext cx="1594166" cy="1287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01" y="3176270"/>
            <a:ext cx="2159529" cy="1974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16" y="136656"/>
            <a:ext cx="1428750" cy="2736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43" y="3945187"/>
            <a:ext cx="1421042" cy="14210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427"/>
            <a:ext cx="2533650" cy="2609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3" y="3105242"/>
            <a:ext cx="2438405" cy="20970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6" y="3960813"/>
            <a:ext cx="1559689" cy="961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81848"/>
            <a:ext cx="1559689" cy="9611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29" y="5100679"/>
            <a:ext cx="1559689" cy="9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9"/>
            <a:ext cx="9144000" cy="6527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3529" y="431750"/>
            <a:ext cx="7992888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06" name="Picture 2" descr="https://prikhodkoteacher.ru/wp-content/uploads/2019/03/16902cba34acce63fa014dc8710a1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6808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</Words>
  <Application>Microsoft Office PowerPoint</Application>
  <PresentationFormat>Экран (4:3)</PresentationFormat>
  <Paragraphs>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митяй</dc:creator>
  <cp:lastModifiedBy>Intel</cp:lastModifiedBy>
  <cp:revision>19</cp:revision>
  <cp:lastPrinted>2020-02-15T05:11:16Z</cp:lastPrinted>
  <dcterms:created xsi:type="dcterms:W3CDTF">2017-09-10T13:27:33Z</dcterms:created>
  <dcterms:modified xsi:type="dcterms:W3CDTF">2020-04-28T15:45:19Z</dcterms:modified>
</cp:coreProperties>
</file>