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3" r:id="rId7"/>
    <p:sldId id="260" r:id="rId8"/>
    <p:sldId id="266" r:id="rId9"/>
    <p:sldId id="265" r:id="rId10"/>
    <p:sldId id="271" r:id="rId11"/>
    <p:sldId id="272" r:id="rId12"/>
    <p:sldId id="267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ldshi.krd.muzkult.ru/media/2019/05/07/1258932305/Sky_Easter_Eggs_Wicker_basket_Grass_547296_8230x54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/>
          <a:stretch/>
        </p:blipFill>
        <p:spPr bwMode="auto">
          <a:xfrm>
            <a:off x="-253" y="0"/>
            <a:ext cx="914425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721845"/>
            <a:ext cx="3960440" cy="115212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Презентация на тему</a:t>
            </a:r>
            <a:r>
              <a:rPr lang="ru-RU" sz="2400" dirty="0">
                <a:solidFill>
                  <a:srgbClr val="0070C0"/>
                </a:solidFill>
              </a:rPr>
              <a:t>: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>
                <a:solidFill>
                  <a:srgbClr val="FF0000"/>
                </a:solidFill>
              </a:rPr>
              <a:t>Пасха Христова. История </a:t>
            </a:r>
            <a:r>
              <a:rPr lang="ru-RU" sz="2400" dirty="0" smtClean="0">
                <a:solidFill>
                  <a:srgbClr val="FF0000"/>
                </a:solidFill>
              </a:rPr>
              <a:t>праздника»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505" y="4005064"/>
            <a:ext cx="158417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Подготовил учитель-логопед: </a:t>
            </a:r>
            <a:r>
              <a:rPr lang="ru-RU" dirty="0" smtClean="0">
                <a:solidFill>
                  <a:srgbClr val="00B0F0"/>
                </a:solidFill>
              </a:rPr>
              <a:t>Болдырева А.В.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3508" y="276964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забава — катанье яиц. В нее следует играть на столике или же на поверхности пола, главное условие, чтобы оказалась ровненькая плоскость. Дополнительно требуется желоб, каковой ставится непосредственно под наклоном, а также одеяльце. Любой играющий по лотку запускал яйцо, которое скатывалось на одеяло. При условии, что спустившееся яйцо сталкивалось с яйцом, покоящимся на одеяле, то это и была победа. Разбитые яйца играющие забирали себе. Чем было большее количество играющих людей, тем веселее и интереснее становилось зрелище.</a:t>
            </a:r>
          </a:p>
          <a:p>
            <a:endParaRPr lang="ru-RU" dirty="0"/>
          </a:p>
        </p:txBody>
      </p:sp>
      <p:pic>
        <p:nvPicPr>
          <p:cNvPr id="5122" name="Picture 2" descr="https://pravoslavie-tlt.ru/content/uploads/sites/3/Krasnay-gorka-12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«игру в кучки» относили к виду развлечений только для девиц. Высыпали более чем по две кучки песочка на всякого игрока. Барышни, совершенно не участвующие в состязании, подкладывали разукрашенное яйцо непосредственно под единственную кучку песка. Играющие участницы подходили и показывали на одну из кучек. Одерживала победу та девушка, которая находила спрятанное яйцо.</a:t>
            </a:r>
          </a:p>
        </p:txBody>
      </p:sp>
      <p:pic>
        <p:nvPicPr>
          <p:cNvPr id="6146" name="Picture 2" descr="https://media.elitsy.ru/wp-content/uploads/2019/04/7.1-%D0%A4%D0%B5%D0%B4%D0%BE%D1%80-%D0%A1%D1%8B%D1%87%D0%BA%D0%BE%D0%B2-%D0%9F%D0%B0%D1%81%D1%85%D0%B0%D0%BB%D1%8C%D0%BD%D0%B0%D1%8F-%D0%B8%D0%B3%D1%80%D0%B0-%D0%B2-%D0%9A%D1%83%D1%87%D0%BA%D0%B8.-%D0%94%D0%BE%D1%80%D0%B5%D0%B2%D0%BE%D0%BB%D1%8E%D1%86%D0%B8%D0%BE%D0%BD%D0%BD%D0%B0%D1%8F-%D0%BE%D1%82%D0%BA%D1%80%D1%8B%D1%82%D0%BA%D0%B0__Fedot-Sychkov-Playing-kuchki-sand-hills-1904-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22710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Светлую неделю длился праздник, стол оставался накрытым, приглашали к столу, угощали, особенно тех, кто не мог или не имел такой возможности.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Пасха – главный праздник христианского календаря. Недаром его называют «праздников праздник и торжество из торжеств».</a:t>
            </a:r>
          </a:p>
        </p:txBody>
      </p:sp>
      <p:pic>
        <p:nvPicPr>
          <p:cNvPr id="7170" name="Picture 2" descr="https://avatars.mds.yandex.net/get-pdb/875592/cbc8faae-99ea-41c7-9274-cdfb13cd42d7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50" y="2060848"/>
            <a:ext cx="656110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7704" y="1916832"/>
            <a:ext cx="4824536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500" y="404664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пасхи- это путешествие сквозь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тысячелетия.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Листая её страницы, можно каждый раз открывать для себя что-то новое, ведь история происхождения Пасхи- это переплетение традиций, верований и обычаев.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отправимся в такое путешествие!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Светлого Христова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Пасху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радостно встречаем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поем: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дружно отвечаем: «Он воистину воскрес!»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годы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лазурностью небес.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поют везде народы: «Он воистину воскрес!»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и объятья: «Брат, сестра, Христос воскрес! Ад разрушен, нет проклятья: Он воистину воскрес!»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В.Кузьменков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500" y="40466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был послан Богом на землю для нашего спасения от грехов (плохих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поступков).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добрым, справедливым, никогда и никого не осуждал и боролся со злом.</a:t>
            </a:r>
          </a:p>
        </p:txBody>
      </p:sp>
      <p:pic>
        <p:nvPicPr>
          <p:cNvPr id="7170" name="Picture 2" descr="https://ae01.alicdn.com/kf/HTB1VSCmyOOYBuNjSsD4q6zSkFXar/5d-Religion-Round-Diamond-Mosaic-Painting-Diamond-Embroidery-Cross-Stitch-3d-Diy-Full-Square-Beaded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90" y="1844824"/>
            <a:ext cx="6610963" cy="46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 боялись, что Иисус Христос станет сам правителем всего мира. И они казнили Его – распяли на кресте.</a:t>
            </a:r>
          </a:p>
        </p:txBody>
      </p:sp>
      <p:pic>
        <p:nvPicPr>
          <p:cNvPr id="6146" name="Picture 2" descr="https://avatars.mds.yandex.net/get-pdb/1863838/8e912386-a99b-49c8-adac-18e0024228c3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32" y="1124744"/>
            <a:ext cx="4085679" cy="54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Казнили Иисуса Христа в пятницу. В это время земля содрогнулась и посыпались камни со скал и гор. Для людей это был самый грустный и скорбный день. Сегодня этот день называют СТРАСТНОЙ ПЯТНИЦЕЙ.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Христа после казни сняли его тело с креста и положили в пещеру и закрыли вход в неё огромным камнем.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воскресенье женщины пришли к пещере и увидели, что вход в неё открыт. Женщины очень удивились, что такой огромный и тяжёлый камень отодвинут.</a:t>
            </a:r>
          </a:p>
        </p:txBody>
      </p:sp>
      <p:pic>
        <p:nvPicPr>
          <p:cNvPr id="5122" name="Picture 2" descr="https://salik.biz/upload/000/u1/2229/a09a97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43860"/>
            <a:ext cx="6368716" cy="40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Ангел сообщил радостную новость о чудесном воскресении Христа. Христос воскрес – значит стал бессмертным.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женщин Мария Магдалина решила сообщить римскому императору о воскресении Христа. Она подарила императору яйцо, которое символизировало чудо. Но император сказал Марии: «Скорее это яйцо станет красным, чем я поверю в то, что Иисус воскрес»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тут же стало красным…С тех пор появилась традиция на Пасху яйца красить. </a:t>
            </a:r>
          </a:p>
        </p:txBody>
      </p:sp>
      <p:pic>
        <p:nvPicPr>
          <p:cNvPr id="4" name="Picture 2" descr="https://cs6.livemaster.ru/storage/96/8a/317000827c0c2868484b256fb6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03" y="2492896"/>
            <a:ext cx="3046338" cy="43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светлого праздника Воскресения- Христова свои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традиции, обычаи, символы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связанные с ними древние ритуалы.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Пасхальный огонь, ключевая вода ручья, венок, яйца, куличи- все это символы Великого дня и имеют корни в далёком прошлом.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 защищал наших предков от хищных зверей и нечистой силы, люди разводили костры, чтобы прогнать зиму и быстрее встретить весну. Пасхальный огонь воплотил в себе силу очага.</a:t>
            </a:r>
          </a:p>
        </p:txBody>
      </p:sp>
      <p:pic>
        <p:nvPicPr>
          <p:cNvPr id="2050" name="Picture 2" descr="https://megapozitiv.com/wp-content/uploads/2020/03/pash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79425"/>
            <a:ext cx="5243934" cy="39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70203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символизировало маленькое чудо рождения. С яйцом много обычаев. На них наши предки писали молитвы, магические заклинания и знаки. Глубинный смысл вложен в простые узоры. К примеру, круг символизирует яркое солнце, а волнистые линии - символизируют океаны, моря.</a:t>
            </a:r>
          </a:p>
        </p:txBody>
      </p:sp>
      <p:pic>
        <p:nvPicPr>
          <p:cNvPr id="3074" name="Picture 2" descr="https://fs00.infourok.ru/images/doc/311/310836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5067548" cy="38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emfeui.com/wp-content/uploads/2013/03/bg-web-paskah-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праздник популярны яичные бои за пасхальной трапезой, или «чоканье» яйцами, как говорят в народе. Это простая и забавная игра: кто-то держит яйцо носиком вверх, а «соперник» бьёт его носиком другого яйца. У кого скорлупа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треснула, тот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победил и продолжает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«чокаться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другим человеком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kikah\Desktop\d0b1d0bed0bbd0b3d0b0d180d18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588118" cy="30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540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Перебьетесь</dc:creator>
  <cp:lastModifiedBy>Intel</cp:lastModifiedBy>
  <cp:revision>19</cp:revision>
  <dcterms:created xsi:type="dcterms:W3CDTF">2020-04-23T15:29:04Z</dcterms:created>
  <dcterms:modified xsi:type="dcterms:W3CDTF">2020-04-28T15:39:50Z</dcterms:modified>
</cp:coreProperties>
</file>