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0" r:id="rId9"/>
    <p:sldId id="266" r:id="rId10"/>
    <p:sldId id="261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7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3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8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6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77000">
              <a:srgbClr val="E6DC88"/>
            </a:gs>
            <a:gs pos="69000">
              <a:schemeClr val="accent6">
                <a:lumMod val="40000"/>
                <a:lumOff val="60000"/>
              </a:schemeClr>
            </a:gs>
            <a:gs pos="30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E2F1-D286-4323-A01B-86C9CE6017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B561-B5CB-4D3A-9206-C73FBDE2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3268" y="341832"/>
            <a:ext cx="4845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Презентация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4776" y="1803163"/>
            <a:ext cx="9648203" cy="2068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2978"/>
              </a:avLst>
            </a:prstTxWarp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«Осень в гости к нам пришла!»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26"/>
            <a:ext cx="759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 старший воспитатель МАДОУ ЦРР – д/с № 33 Болдырева Е.Р.</a:t>
            </a:r>
          </a:p>
        </p:txBody>
      </p:sp>
    </p:spTree>
    <p:extLst>
      <p:ext uri="{BB962C8B-B14F-4D97-AF65-F5344CB8AC3E}">
        <p14:creationId xmlns:p14="http://schemas.microsoft.com/office/powerpoint/2010/main" val="286291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995" flipH="1">
            <a:off x="9380434" y="3375235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69852" y="248849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Птицы улетают в теплые края</a:t>
            </a:r>
          </a:p>
        </p:txBody>
      </p:sp>
      <p:pic>
        <p:nvPicPr>
          <p:cNvPr id="6" name="Picture 2" descr="ÐÐ°ÑÑÐ¸Ð½ÐºÐ¸ Ð¿Ð¾ Ð·Ð°Ð¿ÑÐ¾ÑÑ Ð¿ÑÐ¸ÑÑ ÑÐ»ÐµÑÐ°ÑÑ Ð°Ð½Ð¸Ð¼Ð°ÑÐ¸Ñ Ð¿ÑÐ¾Ð·ÑÐ°ÑÐ½ÑÐ¹ ÑÐ¾Ð½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694">
            <a:off x="6504601" y="804820"/>
            <a:ext cx="5196113" cy="24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ÑÐµÐ½Ñ Ð¸ Ð´ÐµÑÐ¸ - ÑÐ°ÑÑÑÐ¾Ð²ÑÐµ Ð¸Ð»Ð»ÑÑÑÑÐ°ÑÐ¸Ð¸ | Autumn &amp; childr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"/>
          <a:stretch/>
        </p:blipFill>
        <p:spPr bwMode="auto">
          <a:xfrm flipH="1">
            <a:off x="2227674" y="984048"/>
            <a:ext cx="4137954" cy="57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69851" y="248849"/>
            <a:ext cx="6934634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Звери в лесу запасают корм на зиму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75" flipH="1">
            <a:off x="9509274" y="336978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81">
            <a:off x="437771" y="1213858"/>
            <a:ext cx="3580945" cy="392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Ð°ÑÑÐ¸Ð½ÐºÐ¸ Ð¿Ð¾ Ð·Ð°Ð¿ÑÐ¾ÑÑ Ð·Ð²ÐµÑÐ¸ Ð·Ð°Ð¿Ð°ÑÐ°ÑÑÑÑ Ð½Ð° Ð·Ð¸Ð¼Ñ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5"/>
          <a:stretch/>
        </p:blipFill>
        <p:spPr bwMode="auto">
          <a:xfrm rot="21270965">
            <a:off x="3754893" y="3497620"/>
            <a:ext cx="419759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Ð°ÑÑÐ¸Ð½ÐºÐ¸ Ð¿Ð¾ Ð·Ð°Ð¿ÑÐ¾ÑÑ Ð¼ÑÑÑ  Ð·Ð°Ð¿Ð°ÑÐ°ÑÑÑÑ Ð½Ð° Ð·Ð¸Ð¼Ñ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104">
            <a:off x="5918440" y="1144994"/>
            <a:ext cx="3841532" cy="28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69851" y="131885"/>
            <a:ext cx="8147971" cy="88802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Многие звери впадают в спячку: медведь, суслик, енот и другие обитатели норок 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83">
            <a:off x="59760" y="339301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Ð¶Ð¸Ð²Ð¾ÑÐ½ÑÐµ Ð² ÑÐ¿ÑÑÐºÑ Ð³Ð¾ÑÐ¾Ð²ÑÑÑÑ Ð¾ÑÐµÐ½ÑÑ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7" t="5634" r="34668" b="59437"/>
          <a:stretch/>
        </p:blipFill>
        <p:spPr bwMode="auto">
          <a:xfrm rot="20926775">
            <a:off x="2383896" y="1396481"/>
            <a:ext cx="3398394" cy="28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¶Ð¸Ð²Ð¾ÑÐ½ÑÐµ Ð² ÑÐ¿ÑÑÐºÑ Ð³Ð¾ÑÐ¾Ð²ÑÑÑÑ Ð¾ÑÐµÐ½ÑÑ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48639" r="67864" b="18028"/>
          <a:stretch/>
        </p:blipFill>
        <p:spPr bwMode="auto">
          <a:xfrm rot="779239">
            <a:off x="8013567" y="1476574"/>
            <a:ext cx="3747841" cy="29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¶Ð¸Ð²Ð¾ÑÐ½ÑÐµ Ð² ÑÐ¿ÑÑÐºÑ Ð³Ð¾ÑÐ¾Ð²ÑÑÑÑ Ð¾ÑÐµÐ½ÑÑ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45164" r="34668" b="22705"/>
          <a:stretch/>
        </p:blipFill>
        <p:spPr bwMode="auto">
          <a:xfrm>
            <a:off x="4868481" y="3644134"/>
            <a:ext cx="3959723" cy="31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30804" y="127488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Природа готовится к зиме</a:t>
            </a: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1" r="49851"/>
          <a:stretch/>
        </p:blipFill>
        <p:spPr bwMode="auto">
          <a:xfrm>
            <a:off x="3384110" y="1362808"/>
            <a:ext cx="5616569" cy="50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1" t="50262"/>
          <a:stretch/>
        </p:blipFill>
        <p:spPr bwMode="auto">
          <a:xfrm>
            <a:off x="3384109" y="1362808"/>
            <a:ext cx="5616569" cy="50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469">
            <a:off x="177862" y="783593"/>
            <a:ext cx="2951834" cy="4029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·Ð¸Ð¼Ð° Ð´ÐµÐ²Ð¾ÑÐºÐ° ÐºÐ°ÑÑÐ¸Ð½ÐºÐ¸ Ð´ÐµÑÑ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65">
            <a:off x="9094166" y="413517"/>
            <a:ext cx="2732466" cy="38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0982" y="923453"/>
            <a:ext cx="9623834" cy="45448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</a:t>
            </a:r>
            <a:r>
              <a:rPr lang="ru-RU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е!</a:t>
            </a:r>
          </a:p>
        </p:txBody>
      </p:sp>
      <p:pic>
        <p:nvPicPr>
          <p:cNvPr id="9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55" y="977758"/>
            <a:ext cx="5662208" cy="6100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24" y="852054"/>
            <a:ext cx="5377269" cy="61123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ºÐ°ÑÑÐ¸Ð½ÐºÐ° Ð»ÐµÑÐ¾ Ð´ÐµÐ²Ð¾Ñ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8545" b="2490"/>
          <a:stretch/>
        </p:blipFill>
        <p:spPr bwMode="auto">
          <a:xfrm rot="321393" flipH="1">
            <a:off x="-89706" y="394193"/>
            <a:ext cx="3305907" cy="410536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531" flipH="1">
            <a:off x="8882248" y="308808"/>
            <a:ext cx="2951834" cy="4029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69852" y="248849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Осень – переход от лета к зиме</a:t>
            </a:r>
          </a:p>
        </p:txBody>
      </p:sp>
    </p:spTree>
    <p:extLst>
      <p:ext uri="{BB962C8B-B14F-4D97-AF65-F5344CB8AC3E}">
        <p14:creationId xmlns:p14="http://schemas.microsoft.com/office/powerpoint/2010/main" val="1489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75" flipH="1">
            <a:off x="9557112" y="3480616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471313" y="181015"/>
            <a:ext cx="6311212" cy="88535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 наступлением осени небо покрывается тучами, часто бывают дожди.                                                             Редко, когда весь день ясная погода. </a:t>
            </a:r>
          </a:p>
        </p:txBody>
      </p:sp>
      <p:pic>
        <p:nvPicPr>
          <p:cNvPr id="3076" name="Picture 4" descr="ÐÐ°ÑÑÐ¸Ð½ÐºÐ¸ Ð¿Ð¾ Ð·Ð°Ð¿ÑÐ¾ÑÑ Ð¾ÑÐµÐ½Ñ. Ð¾ÑÐµÐ½Ð½Ð¸Ðµ Ð¿ÑÐ¸Ð·Ð½Ð°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015"/>
            <a:ext cx="4494535" cy="65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½ÐµÐ±Ð¾ Ð´Ð¾Ð¶Ð´Ð»Ð¸Ð²Ð¾Ðµ Ð´Ð¾Ð¶Ð´Ñ Ð°Ð½Ð¸Ð¼Ð°ÑÐ¸Ñ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87" y="1066374"/>
            <a:ext cx="5433646" cy="54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85212" y="0"/>
            <a:ext cx="8956863" cy="9381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Осенью погода становится прохладней. Люди одеваются теплее.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83">
            <a:off x="59760" y="339301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/>
        </p:blipFill>
        <p:spPr bwMode="auto">
          <a:xfrm>
            <a:off x="4132384" y="1102071"/>
            <a:ext cx="4156004" cy="56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83">
            <a:off x="59760" y="339301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809568" y="213679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Осенью в лесу много грибов</a:t>
            </a: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32" y="967155"/>
            <a:ext cx="4065283" cy="56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³ÑÐ¸Ð±Ð¾Ð² Ð´ÐµÑÑÐ¼ ÐºÐ°ÑÑÐ¸Ð½ÐºÐ¸ Ð°Ð½Ð¸Ð¼Ð°Ñ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31" y="967155"/>
            <a:ext cx="4115677" cy="56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420383" y="70338"/>
            <a:ext cx="7022556" cy="8264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 грядок собирают много овощей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75" flipH="1">
            <a:off x="9509274" y="336978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´ÐµÑÐ¸ ÑÐ¾Ð±Ð¸ÑÐ°ÑÑ ÑÑÐ¾Ð¶Ð°Ð¹ ÐºÐ°ÑÑÐ¸Ð½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 bwMode="auto">
          <a:xfrm>
            <a:off x="3498770" y="1037493"/>
            <a:ext cx="4199140" cy="56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49590" y="240057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а в саду много фруктов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83">
            <a:off x="59760" y="339301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Ð´ÐµÑÐ¸ ÑÐ¾Ð±Ð¸ÑÐ°ÑÑ ÑÑÐ¾Ð¶Ð°Ð¹ ÐºÐ°ÑÑÐ¸Ð½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9904" r="6951" b="4241"/>
          <a:stretch/>
        </p:blipFill>
        <p:spPr bwMode="auto">
          <a:xfrm>
            <a:off x="3429000" y="1028702"/>
            <a:ext cx="5952393" cy="56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75" flipH="1">
            <a:off x="9509274" y="336978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29075" y="178510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На деревья желтеют листья</a:t>
            </a: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/>
        </p:blipFill>
        <p:spPr bwMode="auto">
          <a:xfrm>
            <a:off x="5037992" y="934107"/>
            <a:ext cx="4114800" cy="57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3" y="1235416"/>
            <a:ext cx="4226004" cy="49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07801" y="222472"/>
            <a:ext cx="6311212" cy="6032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Начинается листопад.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325">
            <a:off x="259767" y="3369780"/>
            <a:ext cx="2469223" cy="3370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08" y="952500"/>
            <a:ext cx="4343399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117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</cp:lastModifiedBy>
  <cp:revision>22</cp:revision>
  <dcterms:created xsi:type="dcterms:W3CDTF">2018-09-16T13:58:57Z</dcterms:created>
  <dcterms:modified xsi:type="dcterms:W3CDTF">2020-01-14T09:33:56Z</dcterms:modified>
</cp:coreProperties>
</file>