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58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787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05A46-646C-49F1-87A1-0D4FC0262E5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5D1C-267A-4000-A98C-96CB180EA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793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05A46-646C-49F1-87A1-0D4FC0262E5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5D1C-267A-4000-A98C-96CB180EA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038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05A46-646C-49F1-87A1-0D4FC0262E5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5D1C-267A-4000-A98C-96CB180EA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690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05A46-646C-49F1-87A1-0D4FC0262E5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5D1C-267A-4000-A98C-96CB180EA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891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05A46-646C-49F1-87A1-0D4FC0262E5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5D1C-267A-4000-A98C-96CB180EA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537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05A46-646C-49F1-87A1-0D4FC0262E5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5D1C-267A-4000-A98C-96CB180EA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964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05A46-646C-49F1-87A1-0D4FC0262E5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5D1C-267A-4000-A98C-96CB180EA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417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05A46-646C-49F1-87A1-0D4FC0262E5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5D1C-267A-4000-A98C-96CB180EA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178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05A46-646C-49F1-87A1-0D4FC0262E5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5D1C-267A-4000-A98C-96CB180EA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731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05A46-646C-49F1-87A1-0D4FC0262E5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5D1C-267A-4000-A98C-96CB180EA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935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05A46-646C-49F1-87A1-0D4FC0262E5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5D1C-267A-4000-A98C-96CB180EA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011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05A46-646C-49F1-87A1-0D4FC0262E5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B5D1C-267A-4000-A98C-96CB180EA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202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33620" y="1550015"/>
            <a:ext cx="8734378" cy="218521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0"/>
                <a:effectLst>
                  <a:reflection blurRad="6350" stA="53000" endA="300" endPos="35500" dir="5400000" sy="-90000" algn="bl" rotWithShape="0"/>
                </a:effectLst>
              </a:rPr>
              <a:t>Акция 75 лет Великой Победы</a:t>
            </a:r>
          </a:p>
          <a:p>
            <a:pPr algn="ctr"/>
            <a:endParaRPr lang="ru-RU" sz="3200" b="1" cap="none" spc="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ru-RU" sz="32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Мастер-класс «Рисуем сирень смятой бумагой»</a:t>
            </a:r>
          </a:p>
          <a:p>
            <a:pPr algn="ctr"/>
            <a:endParaRPr lang="ru-RU" sz="32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53363" y="3735229"/>
            <a:ext cx="4833759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b="1" i="1" cap="none" spc="0" dirty="0" smtClean="0">
                <a:ln w="0"/>
                <a:effectLst>
                  <a:reflection blurRad="6350" stA="53000" endA="300" endPos="35500" dir="5400000" sy="-90000" algn="bl" rotWithShape="0"/>
                </a:effectLst>
              </a:rPr>
              <a:t>Подготовил </a:t>
            </a:r>
          </a:p>
          <a:p>
            <a:r>
              <a:rPr lang="ru-RU" sz="2800" b="1" i="1" cap="none" spc="0" dirty="0" smtClean="0">
                <a:ln w="0"/>
                <a:effectLst>
                  <a:reflection blurRad="6350" stA="53000" endA="300" endPos="35500" dir="5400000" sy="-90000" algn="bl" rotWithShape="0"/>
                </a:effectLst>
              </a:rPr>
              <a:t>музыкальный руководитель </a:t>
            </a:r>
          </a:p>
          <a:p>
            <a:r>
              <a:rPr lang="ru-RU" sz="2800" b="1" i="1" cap="none" spc="0" dirty="0" smtClean="0">
                <a:ln w="0"/>
                <a:effectLst>
                  <a:reflection blurRad="6350" stA="53000" endA="300" endPos="35500" dir="5400000" sy="-90000" algn="bl" rotWithShape="0"/>
                </a:effectLst>
              </a:rPr>
              <a:t>МАДОУ ЦРР – д/с № 33</a:t>
            </a:r>
          </a:p>
          <a:p>
            <a:r>
              <a:rPr lang="ru-RU" sz="2800" b="1" i="1" dirty="0" smtClean="0">
                <a:ln w="0"/>
                <a:effectLst>
                  <a:reflection blurRad="6350" stA="53000" endA="300" endPos="35500" dir="5400000" sy="-90000" algn="bl" rotWithShape="0"/>
                </a:effectLst>
              </a:rPr>
              <a:t>Корчагина М.А.</a:t>
            </a:r>
            <a:endParaRPr lang="ru-RU" sz="2800" b="1" i="1" cap="none" spc="0" dirty="0">
              <a:ln w="0"/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8184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97680" y="0"/>
            <a:ext cx="4399717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Букет сирени – вечный символ Великой Победы!</a:t>
            </a:r>
          </a:p>
          <a:p>
            <a:pPr algn="ctr"/>
            <a:endParaRPr lang="ru-RU" sz="24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algn="ctr"/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Сегодня мы научимся изображать сирень при помощи нетрадиционной техники рисования – рисования смятой бумагой.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88170" y="4322623"/>
            <a:ext cx="400922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latin typeface="Arial Black" panose="020B0A04020102020204" pitchFamily="34" charset="0"/>
              </a:rPr>
              <a:t>Для работы нам потребуются: лист А4, карандаш, смятая бумага, гуашевые краски, кисть.</a:t>
            </a:r>
            <a:endParaRPr lang="ru-RU" sz="2400" b="1" cap="none" spc="0" dirty="0" smtClean="0">
              <a:ln w="9525">
                <a:solidFill>
                  <a:schemeClr val="bg1"/>
                </a:solidFill>
                <a:prstDash val="solid"/>
              </a:ln>
              <a:latin typeface="Arial Black" panose="020B0A040201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397" y="167640"/>
            <a:ext cx="3402055" cy="60455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74559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73944" y="205587"/>
            <a:ext cx="4776536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cap="none" spc="0" dirty="0" smtClean="0">
                <a:ln w="0"/>
                <a:solidFill>
                  <a:srgbClr val="002060"/>
                </a:solidFill>
              </a:rPr>
              <a:t>1. На листе бумаги нарисуем основу нашей сирени – стебли, листья, соцветия в форме овалов.</a:t>
            </a:r>
            <a:endParaRPr lang="ru-RU" sz="2800" b="1" cap="none" spc="0" dirty="0">
              <a:ln w="0"/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679" y="686921"/>
            <a:ext cx="4368559" cy="5934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5"/>
          <a:stretch/>
        </p:blipFill>
        <p:spPr>
          <a:xfrm>
            <a:off x="1037828" y="2257657"/>
            <a:ext cx="5942091" cy="436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673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83810" y="176660"/>
            <a:ext cx="42618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0"/>
                <a:solidFill>
                  <a:srgbClr val="002060"/>
                </a:solidFill>
              </a:rPr>
              <a:t>2. Раскрасим кистью стебли и листья сирени</a:t>
            </a:r>
            <a:r>
              <a:rPr lang="ru-RU" b="1" dirty="0" smtClean="0">
                <a:ln w="0"/>
                <a:solidFill>
                  <a:srgbClr val="002060"/>
                </a:solidFill>
              </a:rPr>
              <a:t>.</a:t>
            </a:r>
            <a:endParaRPr lang="ru-RU" b="1" dirty="0">
              <a:ln w="0"/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120" y="1307427"/>
            <a:ext cx="2484120" cy="35998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116" y="1502272"/>
            <a:ext cx="2920435" cy="47830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808" y="1082040"/>
            <a:ext cx="3164589" cy="562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06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98599" y="3429000"/>
            <a:ext cx="41080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0"/>
                <a:solidFill>
                  <a:srgbClr val="002060"/>
                </a:solidFill>
              </a:rPr>
              <a:t>3. Готовим краску и смятую в комочек бумагу.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052" y="561171"/>
            <a:ext cx="3438387" cy="57454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809" y="198120"/>
            <a:ext cx="3017175" cy="536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255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24079" y="585133"/>
            <a:ext cx="37424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0"/>
                <a:solidFill>
                  <a:srgbClr val="002060"/>
                </a:solidFill>
              </a:rPr>
              <a:t>4. Окунаем бумагу в краску и отпечатываем соцветия</a:t>
            </a:r>
            <a:r>
              <a:rPr lang="ru-RU" b="1" dirty="0" smtClean="0">
                <a:ln w="0"/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ln w="0"/>
                <a:solidFill>
                  <a:srgbClr val="002060"/>
                </a:solidFill>
              </a:rPr>
              <a:t>на бумаге. 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202" y="31395"/>
            <a:ext cx="2331675" cy="41434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399" y="93271"/>
            <a:ext cx="2738606" cy="48665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52" y="2639324"/>
            <a:ext cx="5761527" cy="405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62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23121" y="303014"/>
            <a:ext cx="51099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 w="0"/>
                <a:solidFill>
                  <a:srgbClr val="002060"/>
                </a:solidFill>
              </a:rPr>
              <a:t>5. Получаем вот такую красоту!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1948478" y="-105593"/>
            <a:ext cx="4003548" cy="64732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0" y="960120"/>
            <a:ext cx="4190999" cy="577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710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099560" y="932378"/>
            <a:ext cx="45262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</a:rPr>
              <a:t>Ты ушел с бойцами добровольцем,</a:t>
            </a:r>
          </a:p>
          <a:p>
            <a:r>
              <a:rPr lang="ru-RU" sz="2000" b="1" i="1" dirty="0" smtClean="0">
                <a:solidFill>
                  <a:srgbClr val="7030A0"/>
                </a:solidFill>
              </a:rPr>
              <a:t>И невыносим был каждый день.</a:t>
            </a:r>
          </a:p>
          <a:p>
            <a:r>
              <a:rPr lang="ru-RU" sz="2000" b="1" i="1" dirty="0" smtClean="0">
                <a:solidFill>
                  <a:srgbClr val="7030A0"/>
                </a:solidFill>
              </a:rPr>
              <a:t>С грустью я в разбитое оконце</a:t>
            </a:r>
          </a:p>
          <a:p>
            <a:r>
              <a:rPr lang="ru-RU" sz="2000" b="1" i="1" dirty="0" smtClean="0">
                <a:solidFill>
                  <a:srgbClr val="7030A0"/>
                </a:solidFill>
              </a:rPr>
              <a:t>Сквозь слезу смотрела на сирень.</a:t>
            </a:r>
          </a:p>
          <a:p>
            <a:endParaRPr lang="ru-RU" sz="2000" b="1" i="1" dirty="0" smtClean="0">
              <a:solidFill>
                <a:srgbClr val="7030A0"/>
              </a:solidFill>
            </a:endParaRPr>
          </a:p>
          <a:p>
            <a:r>
              <a:rPr lang="ru-RU" sz="2000" b="1" i="1" dirty="0" smtClean="0">
                <a:solidFill>
                  <a:srgbClr val="7030A0"/>
                </a:solidFill>
              </a:rPr>
              <a:t>От поселка мало, что осталось.</a:t>
            </a:r>
          </a:p>
          <a:p>
            <a:r>
              <a:rPr lang="ru-RU" sz="2000" b="1" i="1" dirty="0" smtClean="0">
                <a:solidFill>
                  <a:srgbClr val="7030A0"/>
                </a:solidFill>
              </a:rPr>
              <a:t>Выжжены до пепла все сады.</a:t>
            </a:r>
          </a:p>
          <a:p>
            <a:r>
              <a:rPr lang="ru-RU" sz="2000" b="1" i="1" dirty="0" smtClean="0">
                <a:solidFill>
                  <a:srgbClr val="7030A0"/>
                </a:solidFill>
              </a:rPr>
              <a:t>Лишь сирень от ветра колыхалась</a:t>
            </a:r>
          </a:p>
          <a:p>
            <a:r>
              <a:rPr lang="ru-RU" sz="2000" b="1" i="1" dirty="0" smtClean="0">
                <a:solidFill>
                  <a:srgbClr val="7030A0"/>
                </a:solidFill>
              </a:rPr>
              <a:t>Птицей, уцелевшей от беды.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12"/>
          <a:stretch/>
        </p:blipFill>
        <p:spPr>
          <a:xfrm>
            <a:off x="8186196" y="243839"/>
            <a:ext cx="3859255" cy="637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558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052" y="594360"/>
            <a:ext cx="3438387" cy="5715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50661" y="2558534"/>
            <a:ext cx="41129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n w="0"/>
                <a:solidFill>
                  <a:srgbClr val="002060"/>
                </a:solidFill>
              </a:rPr>
              <a:t>СПАСИБО ЗА ВНИМАНИЕ!!!</a:t>
            </a: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val="12175091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174</Words>
  <Application>Microsoft Office PowerPoint</Application>
  <PresentationFormat>Широкоэкранный</PresentationFormat>
  <Paragraphs>26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Aharoni</vt:lpstr>
      <vt:lpstr>Arial</vt:lpstr>
      <vt:lpstr>Arial Black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5</cp:revision>
  <dcterms:created xsi:type="dcterms:W3CDTF">2020-05-13T21:02:50Z</dcterms:created>
  <dcterms:modified xsi:type="dcterms:W3CDTF">2020-05-13T21:44:46Z</dcterms:modified>
</cp:coreProperties>
</file>