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4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714356"/>
            <a:ext cx="80724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Новый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 – это время волшебства, доброй сказки и ожидания чуда. Один из самых любимых всеми, долгожданных, радостных и душевных праздников.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ребёнка новогодний утренник в детском саду – важнейшая часть встречи Нового года.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Это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долгожданное и очень ответственное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мероприятие.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4365235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810" y="3071810"/>
            <a:ext cx="3786190" cy="3786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u7938avens3hm472st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929329"/>
            <a:ext cx="5500694" cy="39286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-20200114-WA00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428604"/>
            <a:ext cx="3750496" cy="500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IMG-20200114-WA00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428604"/>
            <a:ext cx="3804074" cy="5072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0" y="5286388"/>
            <a:ext cx="90011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Воспитанники группы «Солнышко» пришли к нарядно украшенной елочке  в красивых новогодних костюмах.  Дети встретились на празднике с Кощеем Бессмертным и Бабой Ягой, которые забрали стрелки от волшебных часов.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-20200114-WA00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214290"/>
            <a:ext cx="8143900" cy="5607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85720" y="5786454"/>
            <a:ext cx="85011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Как и в любой сказке добро восторжествовало и все стало на свои места. Наши дети очень ждали главного волшебника – Деда Мороза,  ребята с особым удовольствием пели песни, читали стихи и танцевали.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-20200114-WA01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2852"/>
            <a:ext cx="6381763" cy="4786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-20200114-WA007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4928" y="1357298"/>
            <a:ext cx="3929072" cy="5238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0" y="5072074"/>
            <a:ext cx="53578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Новогодний праздник получился очень веселым и радостным. Он оставил много приятных впечатлений и эмоций детям и их родителям.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-20200114-WA00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15074" y="2928934"/>
            <a:ext cx="2732486" cy="3643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-20200114-WA00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14422"/>
            <a:ext cx="2411015" cy="3214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-20200114-WA007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71736" y="1643050"/>
            <a:ext cx="3429024" cy="457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428860" y="357166"/>
            <a:ext cx="671514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Новым годом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поздравляем! Доброты Всем пожелаем!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Только мира, и побед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и,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конечно же, конфет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Пусть всё сбудется сегодня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Окрыляют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пусть мечты,</a:t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Дед Мороз пускай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подарит Всё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что загадаешь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ты!!!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214818"/>
            <a:ext cx="264317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Пусть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зажжется солнце ярко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 ногами снег хрустит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Гости дарят пусть подарки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Счастье в дом к тебе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летит!!!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643174" y="6072206"/>
            <a:ext cx="6858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    НОВЫМ   2020     ГОДОМ!!!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111</Words>
  <Application>Microsoft Office PowerPoint</Application>
  <PresentationFormat>Экран (4:3)</PresentationFormat>
  <Paragraphs>11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</dc:creator>
  <cp:lastModifiedBy>acer</cp:lastModifiedBy>
  <cp:revision>15</cp:revision>
  <dcterms:created xsi:type="dcterms:W3CDTF">2020-01-14T09:38:45Z</dcterms:created>
  <dcterms:modified xsi:type="dcterms:W3CDTF">2020-01-15T12:51:44Z</dcterms:modified>
</cp:coreProperties>
</file>