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9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6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3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0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3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9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F010-08FD-4D8D-BC89-7FD3E4B92FA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6882-C226-4649-934E-87872D3DF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1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894" y="1741216"/>
            <a:ext cx="10709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31150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Презентация на тему </a:t>
            </a:r>
          </a:p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</a:rPr>
              <a:t>«Одежда, обувь, головные уборы»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136" y="5897218"/>
            <a:ext cx="1050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МАДОУ ЦРР – д/с № 33 Болдырева Е.Р.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446604">
            <a:off x="427563" y="94154"/>
            <a:ext cx="2042163" cy="21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туфли рисунок для детей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8557" y="4280042"/>
            <a:ext cx="1211966" cy="10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Картинки по запросу сапоги рисунок для детей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8805">
            <a:off x="625386" y="4446862"/>
            <a:ext cx="1307347" cy="130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Картинки по запросу сапоги рисунок для детей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8805">
            <a:off x="369736" y="4597231"/>
            <a:ext cx="1465265" cy="14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6800">
            <a:off x="9343048" y="126430"/>
            <a:ext cx="2220217" cy="22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1133">
            <a:off x="5564465" y="2921204"/>
            <a:ext cx="2811322" cy="27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Картинки по запросу платье рисунок для дет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8172">
            <a:off x="2113845" y="2958248"/>
            <a:ext cx="3172062" cy="29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539" y="63852"/>
            <a:ext cx="6077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Игра «Четвертый лишний»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07420"/>
              </p:ext>
            </p:extLst>
          </p:nvPr>
        </p:nvGraphicFramePr>
        <p:xfrm>
          <a:off x="689111" y="993913"/>
          <a:ext cx="1072101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505"/>
                <a:gridCol w="5360505"/>
              </a:tblGrid>
              <a:tr h="2743200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8922" y="3248007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Кофта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8159" y="3312543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Рубашка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24" y="6001414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Свитер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6704" y="5880949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Брюки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26" descr="Картинки по запросу свитер рисунок для детей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4557" y="3774208"/>
            <a:ext cx="3417477" cy="28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0463" y="841164"/>
            <a:ext cx="2783202" cy="28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399" y="3848183"/>
            <a:ext cx="2523305" cy="25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множение 13"/>
          <p:cNvSpPr/>
          <p:nvPr/>
        </p:nvSpPr>
        <p:spPr>
          <a:xfrm>
            <a:off x="7479419" y="3774208"/>
            <a:ext cx="2931263" cy="26336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720" y="779216"/>
            <a:ext cx="3224660" cy="3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539" y="63852"/>
            <a:ext cx="6077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Игра «Четвертый лишний»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34525"/>
              </p:ext>
            </p:extLst>
          </p:nvPr>
        </p:nvGraphicFramePr>
        <p:xfrm>
          <a:off x="689111" y="993913"/>
          <a:ext cx="1072101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505"/>
                <a:gridCol w="5360505"/>
              </a:tblGrid>
              <a:tr h="2743200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3824" y="3270931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Шуба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8922" y="5938238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Туфли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7653" y="3270931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Валенки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7653" y="5938238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Шарф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907" y="888318"/>
            <a:ext cx="2617465" cy="29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валенки рисунок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624" y="1115356"/>
            <a:ext cx="2617240" cy="26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туфли рисунок для детей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3907" y="3812241"/>
            <a:ext cx="2798618" cy="23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547" y="3600862"/>
            <a:ext cx="3054012" cy="30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1901426" y="3766220"/>
            <a:ext cx="2931263" cy="26336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6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539" y="63852"/>
            <a:ext cx="6077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Игра «Четвертый лишний»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87910"/>
              </p:ext>
            </p:extLst>
          </p:nvPr>
        </p:nvGraphicFramePr>
        <p:xfrm>
          <a:off x="689111" y="993913"/>
          <a:ext cx="1072101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505"/>
                <a:gridCol w="5360505"/>
              </a:tblGrid>
              <a:tr h="2743200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72517" y="5940563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Туфли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2518" y="3229666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Сапоги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957" y="5940563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Тапочки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4957" y="3229666"/>
            <a:ext cx="14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Платье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32" descr="Картинки по запросу платье рисунок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563" y="1040899"/>
            <a:ext cx="2955232" cy="27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и по запросу сапоги рисунок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557" y="1021521"/>
            <a:ext cx="2774623" cy="27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и по запросу сапоги рисунок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375" y="1040899"/>
            <a:ext cx="2774623" cy="27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множение 11"/>
          <p:cNvSpPr/>
          <p:nvPr/>
        </p:nvSpPr>
        <p:spPr>
          <a:xfrm>
            <a:off x="1565563" y="1040899"/>
            <a:ext cx="2931263" cy="26336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502" y="3527075"/>
            <a:ext cx="2495408" cy="33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туфли рисунок для детей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6671" y="3984372"/>
            <a:ext cx="2798618" cy="23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49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3288" y="63852"/>
            <a:ext cx="5875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Игра «Сезонная одежда».</a:t>
            </a:r>
          </a:p>
          <a:p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- К какому сезону относится эта одежда?</a:t>
            </a:r>
            <a:endParaRPr lang="ru-RU" sz="2800" dirty="0">
              <a:ln>
                <a:solidFill>
                  <a:schemeClr val="tx2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4695" y="1364974"/>
            <a:ext cx="6230915" cy="53392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2090uv.mskobr.ru/images/%2826%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791" y="1470991"/>
            <a:ext cx="5512904" cy="51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24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020" y="1303746"/>
            <a:ext cx="6225348" cy="55542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6539" y="63852"/>
            <a:ext cx="5396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Игра «Сезонная одежда»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pic>
        <p:nvPicPr>
          <p:cNvPr id="4" name="Picture 2" descr="http://sch2090uv.mskobr.ru/images/%2827%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760" y="1430438"/>
            <a:ext cx="5235260" cy="5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72" y="833293"/>
            <a:ext cx="562709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82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4452" y="1113184"/>
            <a:ext cx="6021632" cy="56454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6539" y="63852"/>
            <a:ext cx="5396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Игра «Сезонная одежда»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sch2090uv.mskobr.ru/images/%2828%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825" y="1234505"/>
            <a:ext cx="5234609" cy="54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1130" y="711284"/>
            <a:ext cx="5875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- К какому сезону относится эта одежда?</a:t>
            </a:r>
          </a:p>
        </p:txBody>
      </p:sp>
    </p:spTree>
    <p:extLst>
      <p:ext uri="{BB962C8B-B14F-4D97-AF65-F5344CB8AC3E}">
        <p14:creationId xmlns:p14="http://schemas.microsoft.com/office/powerpoint/2010/main" val="1513048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539" y="63852"/>
            <a:ext cx="5322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Игра «Сезонная одежда»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4301" y="1368768"/>
            <a:ext cx="6275420" cy="52654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одежда весной для детей рису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572" y="1368769"/>
            <a:ext cx="4679846" cy="52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0021" y="740637"/>
            <a:ext cx="5875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- К какому сезону относится эта одежда?</a:t>
            </a:r>
          </a:p>
        </p:txBody>
      </p:sp>
    </p:spTree>
    <p:extLst>
      <p:ext uri="{BB962C8B-B14F-4D97-AF65-F5344CB8AC3E}">
        <p14:creationId xmlns:p14="http://schemas.microsoft.com/office/powerpoint/2010/main" val="606434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374" y="1444486"/>
            <a:ext cx="10800522" cy="31672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Молодцы!</a:t>
            </a:r>
            <a:endParaRPr lang="ru-RU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575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95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22</cp:revision>
  <dcterms:created xsi:type="dcterms:W3CDTF">2017-11-29T14:08:05Z</dcterms:created>
  <dcterms:modified xsi:type="dcterms:W3CDTF">2017-12-02T16:52:40Z</dcterms:modified>
</cp:coreProperties>
</file>