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56" r:id="rId3"/>
    <p:sldId id="263" r:id="rId4"/>
    <p:sldId id="266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85378" autoAdjust="0"/>
  </p:normalViewPr>
  <p:slideViewPr>
    <p:cSldViewPr>
      <p:cViewPr>
        <p:scale>
          <a:sx n="106" d="100"/>
          <a:sy n="106" d="100"/>
        </p:scale>
        <p:origin x="-11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DC4A0-E1FF-4DCC-8530-FF82B90BD2C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DC39-3E49-49C3-967B-921F9A8EF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7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DC39-3E49-49C3-967B-921F9A8EF4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9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7DC39-3E49-49C3-967B-921F9A8EF4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8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4" y="1600200"/>
            <a:ext cx="2239771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Picture 2" descr="https://xn-----6kccgocf1akj7fei0g.xn--p1ai/assets/templates/sad/images/fr_license@2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33" y="2996951"/>
            <a:ext cx="3931843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925996"/>
            <a:ext cx="7200800" cy="8883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Дифференциация звуков Л-Р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26649"/>
            <a:ext cx="792088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</a:rPr>
              <a:t>Дидактическая игра «Игрушки для Раи и Лады»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638132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учитель-логопед : </a:t>
            </a:r>
            <a:r>
              <a:rPr lang="ru-RU" dirty="0" err="1" smtClean="0"/>
              <a:t>Пачкова</a:t>
            </a:r>
            <a:r>
              <a:rPr lang="ru-RU" dirty="0" smtClean="0"/>
              <a:t> Л.А.</a:t>
            </a:r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52" y="1935941"/>
            <a:ext cx="3110148" cy="45259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70" y="2445908"/>
            <a:ext cx="2183419" cy="4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307"/>
            <a:ext cx="9179649" cy="23195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</a:rPr>
              <a:t>Цель: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 Дифференциация звуков </a:t>
            </a:r>
            <a:r>
              <a:rPr lang="ru-RU" sz="2400" dirty="0" smtClean="0">
                <a:solidFill>
                  <a:srgbClr val="FF0000"/>
                </a:solidFill>
              </a:rPr>
              <a:t>Л/Р</a:t>
            </a:r>
            <a:r>
              <a:rPr lang="ru-RU" sz="2400" dirty="0">
                <a:solidFill>
                  <a:srgbClr val="FF0000"/>
                </a:solidFill>
              </a:rPr>
              <a:t>;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Задачи: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1. Расширять словарь по теме </a:t>
            </a:r>
            <a:r>
              <a:rPr lang="ru-RU" sz="2400" dirty="0" smtClean="0">
                <a:solidFill>
                  <a:srgbClr val="FF0000"/>
                </a:solidFill>
              </a:rPr>
              <a:t>« Игрушки»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 2. Развивать зрительное внимание, память.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3</a:t>
            </a:r>
            <a:r>
              <a:rPr lang="ru-RU" sz="2400" dirty="0">
                <a:solidFill>
                  <a:srgbClr val="FF0000"/>
                </a:solidFill>
              </a:rPr>
              <a:t>. Воспитывать умение следить за собственной речью.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9144000" cy="4509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mg2.freepng.ru/20181203/hqv/kisspng-stock-photography-vector-graphics-toy-clip-art-ill-5c05c19b368e29.22677727154388111522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r="8955"/>
          <a:stretch/>
        </p:blipFill>
        <p:spPr bwMode="auto">
          <a:xfrm>
            <a:off x="5652119" y="2762332"/>
            <a:ext cx="3168352" cy="355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avatars.mds.yandex.net/get-pdb/245485/b2f9e8c6-1ea8-4cd5-a99b-4ebc04f56e20/s1200?webp=fal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r="2072"/>
          <a:stretch/>
        </p:blipFill>
        <p:spPr bwMode="auto">
          <a:xfrm>
            <a:off x="107504" y="2762332"/>
            <a:ext cx="5544615" cy="35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085" y="-459432"/>
            <a:ext cx="9144000" cy="73174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Picture 86" descr="https://2.downloader.disk.yandex.ru/preview/bdea4f36ef18de45211a7b85d3ffac6a77951f8b1394802cf94ca114fc702125/5eb429b9/aV1S2Lwg2DjUB6k9NtIfnGD0SKlcD6Hv3ooiWlAS4niBn_SlClsDfN6bcU__5rVmsdc_LLqVIJCG0a3cwDasDA%3D%3D?uid=0&amp;filename=64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0" y="1504979"/>
            <a:ext cx="2266653" cy="433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8" descr="https://4.downloader.disk.yandex.ru/preview/67f3c547fed79083265fa22924196e33fbbf81f2e1f0e07f4d3669c9dbaebf8c/5eb429b9/wK6TCmZuYDSbWZITShosx6IxArnMVy0kBY_ZHyHbRrejLqlPMWdiLKqjzOIFfATBq_J6bpmRyOJonT3VoXnDag%3D%3D?uid=0&amp;filename=68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81" y="1752773"/>
            <a:ext cx="3060119" cy="42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0" descr="https://1.downloader.disk.yandex.ru/preview/e02ddd7755f310ca071b17cdfd1060d3dab623bffad2223fd10bd33f163aee66/5eb42b48/oZeWFBebq4YNJErHZEiNju16j0mdzYOEnbyql5YDJGODWxkCHOzhGg4zdjYruUhIq_J6bpmRyOJonT3VoXnDag%3D%3D?uid=0&amp;filename=%D0%9A%D0%BE%D0%BD%D1%8F%D0%B6%D0%BA%D0%B0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" y="95894"/>
            <a:ext cx="1790386" cy="183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8" descr="https://4.downloader.disk.yandex.ru/preview/4e13d779ca8a69adf6fb699ecd4f9c622d564a31180efb320bf51fb896e0fd78/5eb429b9/TyCMP_TVJO-fCj-qw_ejMifTbpoGIbUowWF3bVYKdjZ31zIFLCWSBHxwB85EaRZEq_J6bpmRyOJonT3VoXnDag%3D%3D?uid=0&amp;filename=23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02" y="-222360"/>
            <a:ext cx="1474133" cy="22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3" descr="https://2.downloader.disk.yandex.ru/preview/2afc3c8c40e5eee44443d1c67d916a018888175fed66d7586826faa552e4d8d3/5eb42b9a/P7At8G4Cvvd9p8VeSZdg5eGQ4jZY6RK49INII2V8E_vcrNsAFhxn4zA-BeHi_3lqq_J6bpmRyOJonT3VoXnDag%3D%3D?uid=0&amp;filename=10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" y="143040"/>
            <a:ext cx="1458782" cy="14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2" descr="https://1.downloader.disk.yandex.ru/preview/9cf4f638bb0b749cb6907c1d068c5a6b1d478d91a187e8864d04fecfa7fb62aa/5eb42912/E7l4qrL9ahl8VYNDHMDp3K1zMdJXSC5oR9hEuIBetrF31zIFLCWSBHxwB85EaRZEq_J6bpmRyOJonT3VoXnDag%3D%3D?uid=0&amp;filename=20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474" y="-473726"/>
            <a:ext cx="2547847" cy="2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6" descr="https://4.downloader.disk.yandex.ru/preview/b2882329621ae23a28f37177924829b4dc6a0a158c6a50514c8c201be050cc74/5eb42895/V6wwMx8KGTQsZyeLTniEEjUjHxqNQ66FBpeYKNrQsKD3PuzvhHkO_RSUlpnczypRq_J6bpmRyOJonT3VoXnDag%3D%3D?uid=0&amp;filename=58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40" y="-82365"/>
            <a:ext cx="826925" cy="15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0" descr="https://3.downloader.disk.yandex.ru/preview/5cce5d2d53671763f567e31d95323433f41d3f8a4a7926616c3064d2de19c288/5eb429b9/_wg8e6V3XyUS5AnDqWXcxZOmCY2cK4Aswzxu4rOlnoN31zIFLCWSBHxwB85EaRZEq_J6bpmRyOJonT3VoXnDag%3D%3D?uid=0&amp;filename=47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9117"/>
            <a:ext cx="2432427" cy="26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8" descr="https://3.downloader.disk.yandex.ru/preview/ae3f93d56013d80bc3375d0150702e8565f83fecd44ec5fb32033d1178eb3e50/5eb428bb/E7l4qrL9ahl8VYNDHMDp3KVEDEXG5eCGjCsI2P38Q4N31zIFLCWSBHxwB85EaRZEq_J6bpmRyOJonT3VoXnDag%3D%3D?uid=0&amp;filename=103_edorig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8" y="-6135"/>
            <a:ext cx="1526213" cy="27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6" descr="https://1.downloader.disk.yandex.ru/preview/06d86772e3417ee5ceb0aded1a0e8a3fadad93b091708b8e3e8ea7e10990940c/5eb42b9d/mS-6op7e2C86hlEb0VaZVg0ML414hu61wYQa0uSkEOBlIy1534bc8WWwyGL-0KlHt6sVANF-0BeXT2C8RUapqA%3D%3D?uid=0&amp;filename=09_582794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258492"/>
            <a:ext cx="1677302" cy="1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67999" y="6005506"/>
            <a:ext cx="1735744" cy="5294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Р</a:t>
            </a:r>
            <a:r>
              <a:rPr lang="ru-RU" sz="4400" b="1" dirty="0" smtClean="0">
                <a:solidFill>
                  <a:schemeClr val="tx1"/>
                </a:solidFill>
              </a:rPr>
              <a:t>ая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0111" y="6003242"/>
            <a:ext cx="1735744" cy="5294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Ми</a:t>
            </a:r>
            <a:r>
              <a:rPr lang="ru-RU" sz="4400" b="1" dirty="0" smtClean="0">
                <a:solidFill>
                  <a:srgbClr val="0070C0"/>
                </a:solidFill>
              </a:rPr>
              <a:t>л</a:t>
            </a:r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08881 L -0.01823 0.633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1228 L 0.59097 0.442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28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12858 L -0.02171 0.437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8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1235 L 0.45104 0.34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23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7 -0.10915 L -0.24132 0.65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38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3515E-7 L -0.32291 0.713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35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8492E-6 L 0.09739 0.74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37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5 -0.11447 L -0.69219 0.60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65" y="360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03"/>
            <a:ext cx="9251504" cy="68525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609571"/>
            <a:ext cx="3192270" cy="4737003"/>
          </a:xfrm>
          <a:prstGeom prst="rect">
            <a:avLst/>
          </a:prstGeom>
        </p:spPr>
      </p:pic>
      <p:pic>
        <p:nvPicPr>
          <p:cNvPr id="18" name="Picture 84" descr="https://1.downloader.disk.yandex.ru/preview/00e2719db044d924c4614c03a399ddef78df3cfdf00cb9a53c412fda322e817e/5eb429b9/ELL3oD_d2MEPFZL_XTylJjZ19YtZSwXJaiW9u6U3PE96FnPyx2wyqz6vZuPw-y9QfaT-rCulBw4WJDzH0dRDSg%3D%3D?uid=0&amp;filename=62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05" y="2060796"/>
            <a:ext cx="3234528" cy="40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https://1.downloader.disk.yandex.ru/preview/88be3718938e7697deede4a09f886a19724e7f26e57628280170f5da29121ec5/5eb4281e/wWzFnIas92pFxpVL-dQYx3N4AxkUfr2xVbmb41seCmN31zIFLCWSBHxwB85EaRZEq_J6bpmRyOJonT3VoXnDag%3D%3D?uid=0&amp;filename=14_545530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8" y="354817"/>
            <a:ext cx="973934" cy="9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2" descr="https://3.downloader.disk.yandex.ru/preview/30d4fc49ce4f328355bcdb18885385145940a093e6843ad0a4304d1192281f52/5eb42b9a/aXljv0Ivfa4upaV9ZY4nzOGQ4jZY6RK49INII2V8E_v4DVvB1AmyVI0tcSLhTBq8q_J6bpmRyOJonT3VoXnDag%3D%3D?uid=0&amp;filename=13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9961" y="594130"/>
            <a:ext cx="2518687" cy="15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4" descr="https://3.downloader.disk.yandex.ru/preview/fc73c225b02e339371bb2a730dfdd295bf4d7b01e844a120a05abfd029a9e6be/5eb42863/i24WrkhsUng_p-Mq3mSEVXwbPA3AhL1veSs85fEW5X6KEYIRfmXgv1uIm4X-jMBPq_J6bpmRyOJonT3VoXnDag%3D%3D?uid=0&amp;filename=02_545307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07" y="-63112"/>
            <a:ext cx="1410493" cy="21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4" descr="https://1.downloader.disk.yandex.ru/preview/4287f261f8bae3dbef9dfdf4d5caab07a4acff5217e8a042624d1ed78f8dc3cf/5eb42912/TyCMP_TVJO-fCj-qw_ejMqm-rUHeGZCi8pMYmiw-3e531zIFLCWSBHxwB85EaRZEq_J6bpmRyOJonT3VoXnDag%3D%3D?uid=0&amp;filename=18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9" y="53790"/>
            <a:ext cx="1908286" cy="17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8" descr="https://4.downloader.disk.yandex.ru/preview/6a7bb1af86df72075ddfcc344e52fd6635c0c1512a232c8ae9711c36c631ea74/5eb42b9d/zMZW9tWhHqPHxk9OlQJhm2B5YXB9McpujJ2_HV9gR8BDz12ikdm085Ne9_WWDlaXq_J6bpmRyOJonT3VoXnDag%3D%3D?uid=0&amp;filename=11_567490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72698"/>
            <a:ext cx="1641054" cy="17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0" descr="https://2.downloader.disk.yandex.ru/preview/2ce264f50c32290a39f2ce54d73b1ad086f42fa78dfa59a336468dcf3f5658cd/5eb42b9d/lrnOACokZCKLXs-EDeUyjjtIvRtjk_qdfkz8T0h8b7N31zIFLCWSBHxwB85EaRZEq_J6bpmRyOJonT3VoXnDag%3D%3D?uid=0&amp;filename=igru62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68" y="189762"/>
            <a:ext cx="13874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2" descr="https://4.downloader.disk.yandex.ru/preview/c598e12f5b6ffa837059a07a3ea52d4712f825312bf7f83446228895488d5c82/5eb42b9d/jQhEtM7eFHg8xse7ufLcp5v8-TU9pDwFrENGkibjWPJ31zIFLCWSBHxwB85EaRZEq_J6bpmRyOJonT3VoXnDag%3D%3D?uid=0&amp;filename=13_545529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464">
            <a:off x="5300000" y="395552"/>
            <a:ext cx="1829629" cy="10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4" descr="https://3.downloader.disk.yandex.ru/preview/c41d24defc15bafc454cff2dd52039cc21238f303868b521134446de2aa85e7e/5eb42de1/YowYqf6snbcWu6Dm6RhfCcu-ZdSHduNHsgUDk_jCBfd31zIFLCWSBHxwB85EaRZEq_J6bpmRyOJonT3VoXnDag%3D%3D?uid=0&amp;filename=49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8" y="60810"/>
            <a:ext cx="1498040" cy="20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3068" y="6211926"/>
            <a:ext cx="1735744" cy="5294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Р</a:t>
            </a:r>
            <a:r>
              <a:rPr lang="ru-RU" sz="4400" b="1" dirty="0" smtClean="0">
                <a:solidFill>
                  <a:schemeClr val="tx1"/>
                </a:solidFill>
              </a:rPr>
              <a:t>ита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9956" y="6199836"/>
            <a:ext cx="1735744" cy="5294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</a:t>
            </a:r>
            <a:r>
              <a:rPr lang="ru-RU" sz="4400" b="1" dirty="0" smtClean="0">
                <a:solidFill>
                  <a:srgbClr val="00B0F0"/>
                </a:solidFill>
              </a:rPr>
              <a:t>л</a:t>
            </a:r>
            <a:r>
              <a:rPr lang="ru-RU" sz="4400" b="1" dirty="0" smtClean="0">
                <a:solidFill>
                  <a:schemeClr val="tx1"/>
                </a:solidFill>
              </a:rPr>
              <a:t>ава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022E-6 L 0.49253 0.70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8" y="35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5158 L 0.01719 0.393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2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7 -0.15009 L 0.46753 0.65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40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00647 L -0.45503 0.71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35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58819 L 0.01753 0.588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26549E-6 L 0.0835 0.188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6545 L 0.00225 0.530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-116530"/>
            <a:ext cx="9287818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4" descr="http://gifok.net/images/2015/10/24/Clown_2_008.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5" y="388457"/>
            <a:ext cx="1029494" cy="13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.pinimg.com/originals/46/f9/41/46f941d0f1f2b6987b02cedbd799e3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714" y="377484"/>
            <a:ext cx="1123009" cy="13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i.pinimg.com/originals/04/3c/fa/043cfaa3871ae981cb786008c310d3c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18728" r="16887" b="1501"/>
          <a:stretch/>
        </p:blipFill>
        <p:spPr bwMode="auto">
          <a:xfrm>
            <a:off x="3508594" y="413654"/>
            <a:ext cx="1224136" cy="13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avatars.mds.yandex.net/get-pdb/25978/07bcd3cd-3039-4839-9387-487fafafcd0e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26" y="-134058"/>
            <a:ext cx="1536105" cy="178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fsd.multiurok.ru/html/2019/11/06/s_5dc30656bd523/1246770_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94" y="138268"/>
            <a:ext cx="1347906" cy="14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0" descr="https://4.downloader.disk.yandex.ru/preview/9b2a6bbabbdd82dbceb0a7a1207e3eb890e00fc2efdf625037ec30956fad6c2d/5eb427b1/0zjbuuhjov5A_taaakX4SsIjMEok66UozUw1k46Pvcy-4jHOvLzD5ysiFqcGWTtC0OaPsk54k9V-5c22U9_-BA%3D%3D?uid=0&amp;filename=%D0%9A%D0%BE%D0%BB%D1%8F%D1%81%D0%BA%D0%B0-1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"/>
          <a:stretch/>
        </p:blipFill>
        <p:spPr bwMode="auto">
          <a:xfrm>
            <a:off x="2252483" y="187589"/>
            <a:ext cx="1537654" cy="18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1.downloader.disk.yandex.ru/preview/e53330de579785be688f6cb5abe7aef453becdf5eafc6a8eaffec94a1e97eea8/5eb42eff/ROW40H4g-6lNy83Dv4piFLzbmStV2O4nRk4AoiCfqHWo1yt1-qOgwJ7y9to-HmYBq_J6bpmRyOJonT3VoXnDag%3D%3D?uid=0&amp;filename=61.png&amp;disposition=inline&amp;hash=&amp;limit=0&amp;content_type=image%2Fpng&amp;owner_uid=0&amp;tknv=v2&amp;size=1115x780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591746"/>
            <a:ext cx="2854875" cy="46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03068" y="6211926"/>
            <a:ext cx="1735744" cy="5294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Р</a:t>
            </a:r>
            <a:r>
              <a:rPr lang="ru-RU" sz="4400" b="1" dirty="0" smtClean="0">
                <a:solidFill>
                  <a:schemeClr val="tx1"/>
                </a:solidFill>
              </a:rPr>
              <a:t>оза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6212028"/>
            <a:ext cx="1735744" cy="5294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Л</a:t>
            </a:r>
            <a:r>
              <a:rPr lang="ru-RU" sz="4400" b="1" dirty="0" smtClean="0">
                <a:solidFill>
                  <a:schemeClr val="tx1"/>
                </a:solidFill>
              </a:rPr>
              <a:t>юда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6" name="Picture 106" descr="https://1.downloader.disk.yandex.ru/preview/06d86772e3417ee5ceb0aded1a0e8a3fadad93b091708b8e3e8ea7e10990940c/5eb42b9d/mS-6op7e2C86hlEb0VaZVg0ML414hu61wYQa0uSkEOBlIy1534bc8WWwyGL-0KlHt6sVANF-0BeXT2C8RUapqA%3D%3D?uid=0&amp;filename=09_582794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27416"/>
            <a:ext cx="1584176" cy="14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8" descr="https://4.downloader.disk.yandex.ru/preview/4e13d779ca8a69adf6fb699ecd4f9c622d564a31180efb320bf51fb896e0fd78/5eb429b9/TyCMP_TVJO-fCj-qw_ejMifTbpoGIbUowWF3bVYKdjZ31zIFLCWSBHxwB85EaRZEq_J6bpmRyOJonT3VoXnDag%3D%3D?uid=0&amp;filename=23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16530"/>
            <a:ext cx="1224136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3.downloader.disk.yandex.ru/preview/429bd23390ab177df1e00e7302f88d45e1e75a95da5863082897f35dfbcb932f/5eb42eff/vXwVtrWKVytVRxeQlueSrqIxArnMVy0kBY_ZHyHbRrd5ITMdDFu-RyitHVbFZnjQq_J6bpmRyOJonT3VoXnDag%3D%3D?uid=0&amp;filename=69.png&amp;disposition=inline&amp;hash=&amp;limit=0&amp;content_type=image%2Fpng&amp;owner_uid=0&amp;tknv=v2&amp;size=1115x78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7" y="1799624"/>
            <a:ext cx="2828464" cy="44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-0.00278 L 0.57899 0.425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21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6244E-6 L -0.14062 0.7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37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6938 L 0.29601 0.55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31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4695 L -0.10799 0.676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36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21924E-6 L -0.2599 0.765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38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9.25069E-9 L 0.03559 0.36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180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27379 0.3324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5 0.0618 L -0.38316 0.59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1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63525 0.625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1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29</Words>
  <Application>Microsoft Office PowerPoint</Application>
  <PresentationFormat>Экран (4:3)</PresentationFormat>
  <Paragraphs>14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митяй</dc:creator>
  <cp:lastModifiedBy>Олег</cp:lastModifiedBy>
  <cp:revision>45</cp:revision>
  <dcterms:created xsi:type="dcterms:W3CDTF">2017-06-15T16:45:25Z</dcterms:created>
  <dcterms:modified xsi:type="dcterms:W3CDTF">2020-05-08T05:25:48Z</dcterms:modified>
</cp:coreProperties>
</file>