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9" r:id="rId5"/>
    <p:sldId id="257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митяй\Desktop\74971495_POLYANKA_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st4.depositphotos.com/5454582/21514/v/950/depositphotos_215149098-stock-illustration-seamless-rim-border-herbs-wil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1"/>
          <a:stretch/>
        </p:blipFill>
        <p:spPr bwMode="auto">
          <a:xfrm>
            <a:off x="0" y="2348880"/>
            <a:ext cx="912283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188640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Дидактическая игра «Цветы»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846138"/>
            <a:ext cx="72008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Дифференциация звуков Л-Р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262807" y="6424486"/>
            <a:ext cx="4860032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 учитель-логопед : </a:t>
            </a:r>
            <a:r>
              <a:rPr lang="ru-RU" dirty="0" err="1" smtClean="0"/>
              <a:t>Пачкова</a:t>
            </a:r>
            <a:r>
              <a:rPr lang="ru-RU" dirty="0" smtClean="0"/>
              <a:t>  </a:t>
            </a:r>
            <a:r>
              <a:rPr lang="ru-RU" dirty="0" smtClean="0"/>
              <a:t>Л.А.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057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4.depositphotos.com/5454582/21514/v/950/depositphotos_215149098-stock-illustration-seamless-rim-border-herbs-wil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1"/>
          <a:stretch/>
        </p:blipFill>
        <p:spPr bwMode="auto">
          <a:xfrm>
            <a:off x="0" y="3284983"/>
            <a:ext cx="9144000" cy="36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7943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649" y="29307"/>
            <a:ext cx="9144000" cy="32849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Цель: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 Дифференциация звуков Л//Р;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Задачи: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 1. Расширять словарь по теме «Цветы»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2. Развивать зрительное внимание, память.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3. Воспитывать умение следить за собственной речью. </a:t>
            </a:r>
          </a:p>
        </p:txBody>
      </p:sp>
    </p:spTree>
    <p:extLst>
      <p:ext uri="{BB962C8B-B14F-4D97-AF65-F5344CB8AC3E}">
        <p14:creationId xmlns:p14="http://schemas.microsoft.com/office/powerpoint/2010/main" val="8065278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итяй\Desktop\74971495_POLYANKA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2" y="-39856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691680" y="5309612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7366" y="5312400"/>
            <a:ext cx="7168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2353" y="449196"/>
            <a:ext cx="1228326" cy="11234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4986677" y="-1695823"/>
            <a:ext cx="45719" cy="774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57062" y="449196"/>
            <a:ext cx="1166875" cy="1146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559892" y="-6086972"/>
            <a:ext cx="45719" cy="81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02922" y="461794"/>
            <a:ext cx="1228326" cy="11234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470066" y="449628"/>
            <a:ext cx="1228326" cy="11234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757664" y="419069"/>
            <a:ext cx="1228326" cy="11234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r="28723"/>
          <a:stretch/>
        </p:blipFill>
        <p:spPr>
          <a:xfrm>
            <a:off x="1253224" y="2629040"/>
            <a:ext cx="1270713" cy="28480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2" r="25403"/>
          <a:stretch/>
        </p:blipFill>
        <p:spPr>
          <a:xfrm>
            <a:off x="6156176" y="2629040"/>
            <a:ext cx="1433717" cy="2821998"/>
          </a:xfrm>
          <a:prstGeom prst="rect">
            <a:avLst/>
          </a:prstGeom>
        </p:spPr>
      </p:pic>
      <p:pic>
        <p:nvPicPr>
          <p:cNvPr id="3074" name="Picture 2" descr="http://www.grafamania.net/uploads/posts/2013-11/1384278198_png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8633">
            <a:off x="1476947" y="473535"/>
            <a:ext cx="1040761" cy="10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928733" y="446549"/>
            <a:ext cx="1177603" cy="11386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6" name="Picture 4" descr="http://cdn01.ru/files/users/images/21/f8/21f8a5b5ebb901f266e844334f2ed2a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268" y="461794"/>
            <a:ext cx="1062123" cy="11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avatars.mds.yandex.net/get-pdb/1889015/f050e52e-12e7-4446-8e0b-585fc3979d23/s1200?webp=fal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02" y="655437"/>
            <a:ext cx="911705" cy="8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9464" y="478263"/>
            <a:ext cx="1228326" cy="11234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Picture 8" descr="https://img2.freepng.ru/20180426/ffq/kisspng-lily-of-the-valley-lilium-flower-clip-art-5ae1ff71500539.663133081524760433327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198" y="461794"/>
            <a:ext cx="861726" cy="10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33" y="473535"/>
            <a:ext cx="973222" cy="919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62" y="589104"/>
            <a:ext cx="1081952" cy="8668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0" y="410356"/>
            <a:ext cx="757074" cy="123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3274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09549 0.27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47848 0.37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15382 0.21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29045 0.293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38038 0.16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2708 L -0.54427 0.33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3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12431 0.443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5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итяй\Desktop\74971495_POLYANKA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5" y="-26469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865070" y="5723535"/>
            <a:ext cx="6351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5417" y="5802033"/>
            <a:ext cx="7168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621139" y="3994557"/>
            <a:ext cx="392242" cy="772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1860" y="329570"/>
            <a:ext cx="1202432" cy="138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19763" y="302643"/>
            <a:ext cx="1202432" cy="138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016662" y="284240"/>
            <a:ext cx="1202432" cy="138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297108" y="329083"/>
            <a:ext cx="1202432" cy="138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846173" y="284240"/>
            <a:ext cx="1202432" cy="138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547607" y="300481"/>
            <a:ext cx="1202432" cy="138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r="22169"/>
          <a:stretch/>
        </p:blipFill>
        <p:spPr>
          <a:xfrm>
            <a:off x="6347764" y="2891532"/>
            <a:ext cx="1512168" cy="28858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8" r="23422"/>
          <a:stretch/>
        </p:blipFill>
        <p:spPr>
          <a:xfrm>
            <a:off x="1350737" y="2875786"/>
            <a:ext cx="1399128" cy="2961159"/>
          </a:xfrm>
          <a:prstGeom prst="rect">
            <a:avLst/>
          </a:prstGeom>
        </p:spPr>
      </p:pic>
      <p:pic>
        <p:nvPicPr>
          <p:cNvPr id="5122" name="Picture 2" descr="https://img-fotki.yandex.ru/get/3601/200418627.c4/0_14853a_137915f5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2304" y="408816"/>
            <a:ext cx="997916" cy="12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45415" y="329083"/>
            <a:ext cx="1202432" cy="138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Picture 2" descr="http://dasha46.narod.ru/Encyclopedic_Knowledge/Biology/Plants/Flowers/2/gladiol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72" y="284240"/>
            <a:ext cx="947769" cy="123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i.pinimg.com/originals/d2/8f/06/d28f066896d6ccb244fdd3c8041e2ac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6" y="408816"/>
            <a:ext cx="1080120" cy="11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img.favpng.com/16/9/9/moth-orchids-flower-pink-plants-png-favpng-hmNGeVXxKjiuqGiy96w5hu1AX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16021" r="12110" b="17199"/>
          <a:stretch/>
        </p:blipFill>
        <p:spPr bwMode="auto">
          <a:xfrm>
            <a:off x="2791507" y="408816"/>
            <a:ext cx="113068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thumbs.dreamstime.com/z/%D0%BF%D1%83%D1%88%D0%B8%D1%81%D1%82%D0%B0%D1%8F-%D0%B6%D0%B5-%D1%82%D0%B0%D1%8F-%D1%85%D1%80%D0%B8%D0%B7%D0%B0%D0%BD%D1%82%D0%B5%D0%BC%D0%B0-%D1%86%D0%B2%D0%B5%D1%82%D0%BA%D0%B0-5878661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7975" r="17500" b="19715"/>
          <a:stretch/>
        </p:blipFill>
        <p:spPr bwMode="auto">
          <a:xfrm>
            <a:off x="5341641" y="380038"/>
            <a:ext cx="1051413" cy="12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s://ds02.infourok.ru/uploads/ex/12b4/0007ee6b-1c516413/2/img3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5" t="10278" r="26312" b="12637"/>
          <a:stretch/>
        </p:blipFill>
        <p:spPr bwMode="auto">
          <a:xfrm>
            <a:off x="6666742" y="380038"/>
            <a:ext cx="978299" cy="126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s://img-fotki.yandex.ru/get/6618/16969765.b2/0_6b713_6123f1ab_ori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811" y="300481"/>
            <a:ext cx="669729" cy="14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32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2361 0.428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57483 0.23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06024 0.4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7477 L 0.20278 0.36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43299 0.196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11892 0.341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70711 0.3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65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итяй\Desktop\74971495_POLYANKA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49" y="-121265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14187" y="5562412"/>
            <a:ext cx="6351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1" y="5628739"/>
            <a:ext cx="7168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3" y="643984"/>
            <a:ext cx="1144293" cy="1459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10119" y="643984"/>
            <a:ext cx="1202432" cy="1459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91233" y="643984"/>
            <a:ext cx="1202432" cy="1459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69967" y="643984"/>
            <a:ext cx="1202432" cy="1459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51081" y="643984"/>
            <a:ext cx="1202432" cy="1459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70158" y="643984"/>
            <a:ext cx="1202432" cy="1459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7756909" y="643983"/>
            <a:ext cx="1152128" cy="1459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6" t="6951" r="31219" b="8000"/>
          <a:stretch/>
        </p:blipFill>
        <p:spPr>
          <a:xfrm>
            <a:off x="1467986" y="2852936"/>
            <a:ext cx="1327511" cy="2986899"/>
          </a:xfrm>
          <a:prstGeom prst="rect">
            <a:avLst/>
          </a:prstGeom>
        </p:spPr>
      </p:pic>
      <p:pic>
        <p:nvPicPr>
          <p:cNvPr id="2050" name="Picture 2" descr="https://i.pinimg.com/736x/cb/ca/81/cbca81b4a41549a8dab929f6cff24562--hibiscus-flowers-fran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r="18903"/>
          <a:stretch/>
        </p:blipFill>
        <p:spPr bwMode="auto">
          <a:xfrm>
            <a:off x="5905547" y="2689261"/>
            <a:ext cx="1747160" cy="302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s://d1dxs113ar9ebd.cloudfront.net/225batonrouge/2016/05/redclov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4" t="5630" r="10555" b="16174"/>
          <a:stretch/>
        </p:blipFill>
        <p:spPr bwMode="auto">
          <a:xfrm>
            <a:off x="260139" y="643984"/>
            <a:ext cx="792089" cy="14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https://st.depositphotos.com/1000938/1681/i/950/depositphotos_16810047-stock-photo-pink-of-a-dahlia-isolate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/>
          <a:stretch/>
        </p:blipFill>
        <p:spPr bwMode="auto">
          <a:xfrm rot="5400000">
            <a:off x="2577079" y="920937"/>
            <a:ext cx="1259821" cy="103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ttps://0lik.ru/uploads/posts/2014-03/1394472682_6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3"/>
          <a:stretch/>
        </p:blipFill>
        <p:spPr bwMode="auto">
          <a:xfrm>
            <a:off x="1268197" y="654254"/>
            <a:ext cx="118110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https://i.pinimg.com/originals/12/ab/83/12ab838d83ceba7e26005a1089a6bb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23" y="797800"/>
            <a:ext cx="1275666" cy="126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https://thumbs.dreamstime.com/b/%D0%B1%D0%B5%D0%BB%D0%B8%D0%B7%D0%BD%D0%B0-macrophylla-%D1%86%D0%B2%D0%B5%D1%82%D0%BA%D0%B0-%D0%B8%D0%B7%D0%BE%D0%BB%D0%B8%D1%80%D0%BE%D0%B2%D0%B0%D0%BD%D0%BD%D0%B0%D1%8F-hydrangea-217998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94" y="743722"/>
            <a:ext cx="854686" cy="128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https://avatars.mds.yandex.net/get-pdb/1927647/6b27e201-ae55-482a-b02b-708193eaa216/s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53" y="654254"/>
            <a:ext cx="1085440" cy="13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4" descr="https://img2.freepng.ru/20180323/ufw/kisspng-common-sunflower-sunflowers-clip-art-sunflower-5ab560709414a8.301560091521836144606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19" y="693848"/>
            <a:ext cx="1032049" cy="13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9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27 0.04769 L 0.08889 0.2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45677 0.283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5538 0.3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36545 0.35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37796 0.18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3727 L -0.00121 0.212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76389 0.4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4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итяй\Desktop\74971495_POLYANKA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280"/>
            <a:ext cx="9144000" cy="69291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692696"/>
            <a:ext cx="2448272" cy="25304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Нарцисс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Василёк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Роза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Колокольчик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Крокус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Ромашка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Ландыш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764704"/>
            <a:ext cx="2520280" cy="25922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Ирис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Лилия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Орхидея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Гладиолус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Хризантема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Тюльпан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Астра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841815"/>
            <a:ext cx="2808312" cy="26642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Клевер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Календула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Георгин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Флокс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Маргаритки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Подсолнух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Сирень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764704"/>
            <a:ext cx="3600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812178"/>
            <a:ext cx="3600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37130" y="4005064"/>
            <a:ext cx="3600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5430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47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митяй</dc:creator>
  <cp:lastModifiedBy>Сад 33</cp:lastModifiedBy>
  <cp:revision>29</cp:revision>
  <dcterms:created xsi:type="dcterms:W3CDTF">2017-06-15T16:45:25Z</dcterms:created>
  <dcterms:modified xsi:type="dcterms:W3CDTF">2020-05-21T15:52:48Z</dcterms:modified>
</cp:coreProperties>
</file>