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0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Рождения Деда Мороза</a:t>
            </a:r>
          </a:p>
          <a:p>
            <a:pPr algn="ctr"/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127-WA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8786842" cy="494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1127-WA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5334005" cy="300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191127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357562"/>
            <a:ext cx="5857884" cy="3295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n-rojdiniy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14290"/>
            <a:ext cx="385762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357562"/>
            <a:ext cx="34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 Дедушки Мороза,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знакомого всем детям,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тоже бывает День Рождения! Детки вместе с педагогами  отмечали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День Рождения Деда Мороза.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91127-WA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660404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191127-WA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071810"/>
            <a:ext cx="592141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571876"/>
            <a:ext cx="3643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Поздравить Дедушку пришли Баба Яга, Снеговик, его внучка Снегурочка. День Рождение отметили очень весело: катались на метле Бабы Яги, играли в снежки, водили хороводы с Дедом Морозом и, конечно подарили подарки Деду Морозу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1127-WA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72462" cy="45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ee28f01f100eeeb1372f6866ddd0d3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00438"/>
            <a:ext cx="4143404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000636"/>
            <a:ext cx="4357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Мероприятие подготовили и провели воспитатели: Кулуева А.В., Жигалова О.М</a:t>
            </a:r>
            <a:r>
              <a:rPr lang="ru-RU" b="1" smtClean="0"/>
              <a:t>.,  </a:t>
            </a:r>
            <a:r>
              <a:rPr lang="ru-RU" b="1" smtClean="0"/>
              <a:t>Макаренко А.С., </a:t>
            </a:r>
            <a:r>
              <a:rPr lang="ru-RU" b="1" dirty="0" smtClean="0"/>
              <a:t>педагог- психолог </a:t>
            </a:r>
            <a:r>
              <a:rPr lang="ru-RU" b="1" dirty="0" err="1" smtClean="0"/>
              <a:t>Бадалян</a:t>
            </a:r>
            <a:r>
              <a:rPr lang="ru-RU" b="1" dirty="0" smtClean="0"/>
              <a:t> Д.Я., музыкальный руководитель </a:t>
            </a:r>
            <a:r>
              <a:rPr lang="ru-RU" b="1" dirty="0" err="1" smtClean="0"/>
              <a:t>Марюхина</a:t>
            </a:r>
            <a:r>
              <a:rPr lang="ru-RU" b="1" dirty="0" smtClean="0"/>
              <a:t> С.В., инструктор по физической культуре </a:t>
            </a:r>
            <a:r>
              <a:rPr lang="ru-RU" b="1" dirty="0" err="1" smtClean="0"/>
              <a:t>Руссол</a:t>
            </a:r>
            <a:r>
              <a:rPr lang="ru-RU" b="1" dirty="0" smtClean="0"/>
              <a:t> А.А.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101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16</cp:revision>
  <dcterms:created xsi:type="dcterms:W3CDTF">2019-11-27T13:26:55Z</dcterms:created>
  <dcterms:modified xsi:type="dcterms:W3CDTF">2019-11-29T05:17:53Z</dcterms:modified>
</cp:coreProperties>
</file>