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9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0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9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8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9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0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22240" r="203"/>
          <a:stretch/>
        </p:blipFill>
        <p:spPr bwMode="auto">
          <a:xfrm>
            <a:off x="0" y="0"/>
            <a:ext cx="12192000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532" y="1092529"/>
            <a:ext cx="4156363" cy="1816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Бессмертный полк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9717" y="5470214"/>
            <a:ext cx="2109849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Учитель-логопед: </a:t>
            </a:r>
            <a:r>
              <a:rPr lang="ru-RU" dirty="0" err="1" smtClean="0"/>
              <a:t>Пачкова</a:t>
            </a:r>
            <a:r>
              <a:rPr lang="ru-RU" dirty="0" smtClean="0"/>
              <a:t> Л.А.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925787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Пачков</a:t>
            </a:r>
            <a:r>
              <a:rPr lang="ru-RU" sz="4400" dirty="0" smtClean="0"/>
              <a:t> Владимир Иванович</a:t>
            </a:r>
          </a:p>
          <a:p>
            <a:pPr algn="ctr"/>
            <a:r>
              <a:rPr lang="ru-RU" sz="4400" dirty="0" smtClean="0"/>
              <a:t>1941-1945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25787" y="0"/>
            <a:ext cx="626621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39299" r="62524" b="21636"/>
          <a:stretch/>
        </p:blipFill>
        <p:spPr>
          <a:xfrm>
            <a:off x="7510830" y="1192515"/>
            <a:ext cx="3096126" cy="4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78614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Его боевой путь в 3 танковой бригаде23 танкового корпуса:</a:t>
            </a:r>
          </a:p>
          <a:p>
            <a:pPr algn="ctr"/>
            <a:r>
              <a:rPr lang="ru-RU" sz="4400" dirty="0" smtClean="0"/>
              <a:t>Оборона Москвы.</a:t>
            </a:r>
          </a:p>
          <a:p>
            <a:pPr algn="ctr"/>
            <a:r>
              <a:rPr lang="ru-RU" sz="4400" dirty="0" smtClean="0"/>
              <a:t>Оборона Сталинграда.</a:t>
            </a:r>
          </a:p>
          <a:p>
            <a:pPr algn="ctr"/>
            <a:r>
              <a:rPr lang="ru-RU" sz="4400" dirty="0" smtClean="0"/>
              <a:t>Курская дуга.</a:t>
            </a:r>
          </a:p>
          <a:p>
            <a:pPr algn="ctr"/>
            <a:r>
              <a:rPr lang="ru-RU" sz="4400" dirty="0" smtClean="0"/>
              <a:t>Кишинёвская операция.</a:t>
            </a:r>
          </a:p>
          <a:p>
            <a:pPr algn="ctr"/>
            <a:r>
              <a:rPr lang="ru-RU" sz="4400" dirty="0" smtClean="0"/>
              <a:t>Освобождение Будапешта.</a:t>
            </a:r>
          </a:p>
          <a:p>
            <a:pPr algn="ctr"/>
            <a:r>
              <a:rPr lang="ru-RU" sz="4400" dirty="0" smtClean="0"/>
              <a:t>Освобождение Праги.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648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" y="1"/>
            <a:ext cx="12192000" cy="69945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Боевые награды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r>
              <a:rPr lang="ru-RU" sz="3200" dirty="0" smtClean="0"/>
              <a:t>  Медаль за отвагу. 21.10.1943г.</a:t>
            </a:r>
          </a:p>
          <a:p>
            <a:r>
              <a:rPr lang="ru-RU" sz="3200" dirty="0" smtClean="0"/>
              <a:t>  Орден </a:t>
            </a:r>
            <a:r>
              <a:rPr lang="ru-RU" sz="3200" dirty="0" err="1" smtClean="0"/>
              <a:t>Отечественнойвойны</a:t>
            </a:r>
            <a:r>
              <a:rPr lang="ru-RU" sz="3200" dirty="0" smtClean="0"/>
              <a:t> 1степени</a:t>
            </a:r>
          </a:p>
          <a:p>
            <a:r>
              <a:rPr lang="ru-RU" sz="3200" dirty="0" smtClean="0"/>
              <a:t>  Орден красной звезды 30.03.1944г.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Медаль за отвагу.1942г.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Медаль за взятие Будапешта 1945г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22" y="1593241"/>
            <a:ext cx="2204672" cy="2204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" y="683358"/>
            <a:ext cx="1781042" cy="3325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94" y="1528656"/>
            <a:ext cx="2597121" cy="2700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69" y="462597"/>
            <a:ext cx="3310809" cy="3766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50" y="683358"/>
            <a:ext cx="1781042" cy="33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721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Сошлись с врагом в ближнем бою,</a:t>
            </a:r>
            <a:br>
              <a:rPr lang="ru-RU" sz="3600" dirty="0"/>
            </a:br>
            <a:r>
              <a:rPr lang="ru-RU" sz="3600" dirty="0"/>
              <a:t>Броня ударила в броню!</a:t>
            </a:r>
            <a:br>
              <a:rPr lang="ru-RU" sz="3600" dirty="0"/>
            </a:br>
            <a:r>
              <a:rPr lang="ru-RU" sz="3600" dirty="0"/>
              <a:t>В упор стрелял и из засады –</a:t>
            </a:r>
            <a:br>
              <a:rPr lang="ru-RU" sz="3600" dirty="0"/>
            </a:br>
            <a:r>
              <a:rPr lang="ru-RU" sz="3600" dirty="0"/>
              <a:t>Горели "тигры", "</a:t>
            </a:r>
            <a:r>
              <a:rPr lang="ru-RU" sz="3600" dirty="0" err="1"/>
              <a:t>фердинанды</a:t>
            </a:r>
            <a:r>
              <a:rPr lang="ru-RU" sz="3600" dirty="0"/>
              <a:t>".</a:t>
            </a:r>
            <a:br>
              <a:rPr lang="ru-RU" sz="3600" dirty="0"/>
            </a:br>
            <a:r>
              <a:rPr lang="ru-RU" sz="3600" dirty="0"/>
              <a:t>Не зная страха и преград,</a:t>
            </a:r>
            <a:br>
              <a:rPr lang="ru-RU" sz="3600" dirty="0"/>
            </a:br>
            <a:r>
              <a:rPr lang="ru-RU" sz="3600" dirty="0"/>
              <a:t>Врывался в города комбат.</a:t>
            </a:r>
            <a:br>
              <a:rPr lang="ru-RU" sz="3600" dirty="0"/>
            </a:br>
            <a:r>
              <a:rPr lang="ru-RU" sz="3600" dirty="0"/>
              <a:t>А рейд бесстрашного комбата? –</a:t>
            </a:r>
            <a:br>
              <a:rPr lang="ru-RU" sz="3600" dirty="0"/>
            </a:br>
            <a:r>
              <a:rPr lang="ru-RU" sz="3600" dirty="0"/>
              <a:t>Взял населенный пункт с охвата!</a:t>
            </a:r>
            <a:br>
              <a:rPr lang="ru-RU" sz="3600" dirty="0"/>
            </a:br>
            <a:r>
              <a:rPr lang="ru-RU" sz="3600" dirty="0"/>
              <a:t>В тот день гремел салют в столице,</a:t>
            </a:r>
            <a:br>
              <a:rPr lang="ru-RU" sz="3600" dirty="0"/>
            </a:br>
            <a:r>
              <a:rPr lang="ru-RU" sz="3600" dirty="0"/>
              <a:t>А он все шел вперед, к границе!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76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Intel</cp:lastModifiedBy>
  <cp:revision>15</cp:revision>
  <dcterms:created xsi:type="dcterms:W3CDTF">2020-04-27T14:07:24Z</dcterms:created>
  <dcterms:modified xsi:type="dcterms:W3CDTF">2020-04-28T15:41:28Z</dcterms:modified>
</cp:coreProperties>
</file>