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59" r:id="rId5"/>
    <p:sldId id="256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7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9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0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9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8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8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9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0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0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3DB26-3CDE-4352-9F5D-4ACBE6596885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984A-377E-4AF6-903B-6BE6D7D3A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22240" r="203"/>
          <a:stretch/>
        </p:blipFill>
        <p:spPr bwMode="auto">
          <a:xfrm>
            <a:off x="0" y="0"/>
            <a:ext cx="12192000" cy="7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532" y="1092529"/>
            <a:ext cx="4156363" cy="18169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Бессмертный </a:t>
            </a:r>
            <a:r>
              <a:rPr lang="ru-RU" sz="4400" dirty="0" smtClean="0">
                <a:solidFill>
                  <a:schemeClr val="tx1"/>
                </a:solidFill>
              </a:rPr>
              <a:t>полк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82149" y="5607780"/>
            <a:ext cx="2109849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Учитель-логопед: </a:t>
            </a:r>
            <a:r>
              <a:rPr lang="ru-RU" dirty="0" err="1" smtClean="0"/>
              <a:t>Пачкова</a:t>
            </a:r>
            <a:r>
              <a:rPr lang="ru-RU" dirty="0" smtClean="0"/>
              <a:t> Л.А.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59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endParaRPr lang="ru-RU" dirty="0" smtClean="0"/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ВОЙНА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 </a:t>
            </a:r>
            <a:r>
              <a:rPr lang="ru-RU" sz="2800" dirty="0">
                <a:solidFill>
                  <a:schemeClr val="tx1"/>
                </a:solidFill>
              </a:rPr>
              <a:t>каждой страны, у каждого народа бывают такие моменты в истории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такие времена, когда наступают тяжелые испытания.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Чтобы </a:t>
            </a:r>
            <a:r>
              <a:rPr lang="ru-RU" sz="2800" dirty="0">
                <a:solidFill>
                  <a:schemeClr val="tx1"/>
                </a:solidFill>
              </a:rPr>
              <a:t>их достойно пройти, нужно много усилий всех людей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dirty="0">
                <a:solidFill>
                  <a:schemeClr val="tx1"/>
                </a:solidFill>
              </a:rPr>
              <a:t>большая вера в то, что любимая Родина,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Родина-мать</a:t>
            </a:r>
            <a:r>
              <a:rPr lang="ru-RU" sz="2800" dirty="0">
                <a:solidFill>
                  <a:schemeClr val="tx1"/>
                </a:solidFill>
              </a:rPr>
              <a:t>, все преодолеет.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Такое </a:t>
            </a:r>
            <a:r>
              <a:rPr lang="ru-RU" sz="2800" dirty="0">
                <a:solidFill>
                  <a:schemeClr val="tx1"/>
                </a:solidFill>
              </a:rPr>
              <a:t>тяжелое испытание выпало и на </a:t>
            </a:r>
            <a:r>
              <a:rPr lang="ru-RU" sz="2800" dirty="0" smtClean="0">
                <a:solidFill>
                  <a:schemeClr val="tx1"/>
                </a:solidFill>
              </a:rPr>
              <a:t>долю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нашего народа, когда началась великая война.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Ее </a:t>
            </a:r>
            <a:r>
              <a:rPr lang="ru-RU" sz="2800" dirty="0">
                <a:solidFill>
                  <a:schemeClr val="tx1"/>
                </a:solidFill>
              </a:rPr>
              <a:t>назвали Отечественной</a:t>
            </a:r>
          </a:p>
        </p:txBody>
      </p:sp>
    </p:spTree>
    <p:extLst>
      <p:ext uri="{BB962C8B-B14F-4D97-AF65-F5344CB8AC3E}">
        <p14:creationId xmlns:p14="http://schemas.microsoft.com/office/powerpoint/2010/main" val="355412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12192000" cy="78614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июле 1941 года мой дед Кирсанов Иван Иванович добровольцем ушёл на фронт.</a:t>
            </a:r>
          </a:p>
          <a:p>
            <a:pPr algn="ctr"/>
            <a:r>
              <a:rPr lang="ru-RU" dirty="0" smtClean="0"/>
              <a:t>Через месяц бабушка получила одно единственное письмо и фото.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42" y="237507"/>
            <a:ext cx="903111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5443" y="4975761"/>
            <a:ext cx="9031110" cy="21197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В июле 1941 года мой дед Кирсанов Иван Иванович добровольцем ушёл на фронт.</a:t>
            </a:r>
          </a:p>
          <a:p>
            <a:pPr algn="ctr"/>
            <a:r>
              <a:rPr lang="ru-RU" sz="3200" dirty="0"/>
              <a:t>Через месяц бабушка получила одно единственное письмо и фото.</a:t>
            </a:r>
          </a:p>
        </p:txBody>
      </p:sp>
    </p:spTree>
    <p:extLst>
      <p:ext uri="{BB962C8B-B14F-4D97-AF65-F5344CB8AC3E}">
        <p14:creationId xmlns:p14="http://schemas.microsoft.com/office/powerpoint/2010/main" val="204648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" y="1603169"/>
            <a:ext cx="12192000" cy="53913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24" y="2054431"/>
            <a:ext cx="7124204" cy="47825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603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Дед не </a:t>
            </a:r>
            <a:r>
              <a:rPr lang="ru-RU" sz="2800" dirty="0" err="1">
                <a:solidFill>
                  <a:schemeClr val="tx1"/>
                </a:solidFill>
              </a:rPr>
              <a:t>вернулся,он</a:t>
            </a:r>
            <a:r>
              <a:rPr lang="ru-RU" sz="2800" dirty="0">
                <a:solidFill>
                  <a:schemeClr val="tx1"/>
                </a:solidFill>
              </a:rPr>
              <a:t> пропал без вести.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Однажды мы всей семьёй смотрели документальный фильм и мой отец узнал своего отца который сидел с другими бойцами на машине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77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6566"/>
            <a:ext cx="12192000" cy="67214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Приснилось мне, приснилось мне,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Как будто я на той войне.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Вдруг вижу — папа мой,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Такой смешной, такой худой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И совершенно не седой,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Среди разрывов и огня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Идет, не зная про меня.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Приснилось мне, приснилось мне —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Я папу видел на войне.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Идет куда-то в сапогах,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Не на протезах — На ногах. П. Давыдов</a:t>
            </a:r>
          </a:p>
        </p:txBody>
      </p:sp>
    </p:spTree>
    <p:extLst>
      <p:ext uri="{BB962C8B-B14F-4D97-AF65-F5344CB8AC3E}">
        <p14:creationId xmlns:p14="http://schemas.microsoft.com/office/powerpoint/2010/main" val="385319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2000" cy="24938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Он сделал запрос, а через год нам прислали письмо, что найден </a:t>
            </a:r>
            <a:r>
              <a:rPr lang="ru-RU" sz="2800" dirty="0" err="1" smtClean="0">
                <a:solidFill>
                  <a:schemeClr val="tx1"/>
                </a:solidFill>
              </a:rPr>
              <a:t>житон</a:t>
            </a:r>
            <a:r>
              <a:rPr lang="ru-RU" sz="2800" dirty="0" smtClean="0">
                <a:solidFill>
                  <a:schemeClr val="tx1"/>
                </a:solidFill>
              </a:rPr>
              <a:t> на имя Кирсанова Ивана Ивановича уроженца </a:t>
            </a:r>
            <a:r>
              <a:rPr lang="ru-RU" sz="2800" dirty="0" err="1" smtClean="0">
                <a:solidFill>
                  <a:schemeClr val="tx1"/>
                </a:solidFill>
              </a:rPr>
              <a:t>ст.Афипской</a:t>
            </a:r>
            <a:r>
              <a:rPr lang="ru-RU" sz="2800" dirty="0" smtClean="0">
                <a:solidFill>
                  <a:schemeClr val="tx1"/>
                </a:solidFill>
              </a:rPr>
              <a:t> Краснодарского края в Брестской крепости.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8943"/>
            <a:ext cx="12192000" cy="476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4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878286" cy="68580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8" y="0"/>
            <a:ext cx="426670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4520" y="0"/>
            <a:ext cx="6907480" cy="68580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На священной земле легендарного Бреста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Где несет свои воды стремительный Буг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В ряд плакучие ивы стоят как невесты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Своих верных мужей потерявшие, вдруг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В вечной скорби немой эти черные вдовы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И уносит их слезы речная волна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Лики этих невест не по-женски суровы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Ведь их девичье счастье украла война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Здесь, у Холмских ворот, возле самой границы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Где стоял гарнизон, где гремели бои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В грозном небе пылали сурово зарницы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Сотни доблестных, славных солдат полегли</a:t>
            </a:r>
          </a:p>
        </p:txBody>
      </p:sp>
    </p:spTree>
    <p:extLst>
      <p:ext uri="{BB962C8B-B14F-4D97-AF65-F5344CB8AC3E}">
        <p14:creationId xmlns:p14="http://schemas.microsoft.com/office/powerpoint/2010/main" val="960059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182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Intel</cp:lastModifiedBy>
  <cp:revision>7</cp:revision>
  <dcterms:created xsi:type="dcterms:W3CDTF">2020-04-27T14:07:24Z</dcterms:created>
  <dcterms:modified xsi:type="dcterms:W3CDTF">2020-04-28T15:41:56Z</dcterms:modified>
</cp:coreProperties>
</file>