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62" r:id="rId4"/>
    <p:sldId id="263" r:id="rId5"/>
    <p:sldId id="264" r:id="rId6"/>
    <p:sldId id="265" r:id="rId7"/>
    <p:sldId id="267" r:id="rId8"/>
    <p:sldId id="270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95" autoAdjust="0"/>
    <p:restoredTop sz="43936" autoAdjust="0"/>
  </p:normalViewPr>
  <p:slideViewPr>
    <p:cSldViewPr>
      <p:cViewPr varScale="1">
        <p:scale>
          <a:sx n="117" d="100"/>
          <a:sy n="117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74270-2FA7-42D6-947F-19B456805484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ED572-20FA-4959-AF9B-56D023E67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D572-20FA-4959-AF9B-56D023E677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9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1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8.png"/><Relationship Id="rId2" Type="http://schemas.openxmlformats.org/officeDocument/2006/relationships/image" Target="../media/image20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microsoft.com/office/2007/relationships/hdphoto" Target="../media/hdphoto9.wdp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8.png"/><Relationship Id="rId10" Type="http://schemas.microsoft.com/office/2007/relationships/hdphoto" Target="../media/hdphoto12.wdp"/><Relationship Id="rId4" Type="http://schemas.microsoft.com/office/2007/relationships/hdphoto" Target="../media/hdphoto2.wdp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6.wdp"/><Relationship Id="rId3" Type="http://schemas.openxmlformats.org/officeDocument/2006/relationships/image" Target="../media/image38.png"/><Relationship Id="rId7" Type="http://schemas.microsoft.com/office/2007/relationships/hdphoto" Target="../media/hdphoto14.wdp"/><Relationship Id="rId12" Type="http://schemas.openxmlformats.org/officeDocument/2006/relationships/image" Target="../media/image41.png"/><Relationship Id="rId2" Type="http://schemas.openxmlformats.org/officeDocument/2006/relationships/image" Target="../media/image37.jpe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microsoft.com/office/2007/relationships/hdphoto" Target="../media/hdphoto15.wdp"/><Relationship Id="rId5" Type="http://schemas.openxmlformats.org/officeDocument/2006/relationships/image" Target="../media/image20.jpeg"/><Relationship Id="rId15" Type="http://schemas.microsoft.com/office/2007/relationships/hdphoto" Target="../media/hdphoto17.wdp"/><Relationship Id="rId10" Type="http://schemas.openxmlformats.org/officeDocument/2006/relationships/image" Target="../media/image40.png"/><Relationship Id="rId4" Type="http://schemas.microsoft.com/office/2007/relationships/hdphoto" Target="../media/hdphoto2.wdp"/><Relationship Id="rId9" Type="http://schemas.microsoft.com/office/2007/relationships/hdphoto" Target="../media/hdphoto10.wdp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pixabay.com/photo/2013/07/18/10/55/landscape-163441_1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686793">
            <a:off x="426240" y="748228"/>
            <a:ext cx="731435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ngsanaUPC" pitchFamily="18" charset="-34"/>
              </a:rPr>
              <a:t>Учим с Мишкой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ngsanaUPC" pitchFamily="18" charset="-34"/>
              </a:rPr>
              <a:t>п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ngsanaUPC" pitchFamily="18" charset="-34"/>
              </a:rPr>
              <a:t>равила дорожного движения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Angsan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136" y="6381328"/>
            <a:ext cx="516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Старший воспитатель Болдырева Е.Р.</a:t>
            </a:r>
            <a:endParaRPr lang="ru-RU" dirty="0"/>
          </a:p>
        </p:txBody>
      </p:sp>
      <p:pic>
        <p:nvPicPr>
          <p:cNvPr id="6" name="ШАГАЕМ ОСТОРОЖ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93.306399999999"/>
                  <p14:fade out="1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4" y="6170996"/>
            <a:ext cx="609600" cy="609600"/>
          </a:xfrm>
          <a:prstGeom prst="rect">
            <a:avLst/>
          </a:prstGeom>
        </p:spPr>
      </p:pic>
      <p:pic>
        <p:nvPicPr>
          <p:cNvPr id="8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8769651" y="2998423"/>
            <a:ext cx="374349" cy="80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7242115" y="2998423"/>
            <a:ext cx="446357" cy="8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6906262" y="3068960"/>
            <a:ext cx="448167" cy="80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6256442" y="2969294"/>
            <a:ext cx="573726" cy="10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43082" y="3000725"/>
            <a:ext cx="856510" cy="15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717104" y="3365522"/>
            <a:ext cx="653427" cy="11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1370530" y="3769998"/>
            <a:ext cx="653427" cy="11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clip.cookdiary.net/sites/default/files/wallpaper/justin-timberlake-clipart/253961/justin-timberlake-clipart-baby-shower-253961-7994389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16724" r="50000" b="9586"/>
          <a:stretch/>
        </p:blipFill>
        <p:spPr bwMode="auto">
          <a:xfrm rot="21049341">
            <a:off x="1082192" y="3416703"/>
            <a:ext cx="2868603" cy="34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fsd.kopilkaurokov.ru/uploads/user_file_563df04c2115d/pamiatka-dlia-roditieliei-po-obuchieniiu-dietiei-pdd_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00" r="99800">
                        <a14:foregroundMark x1="8600" y1="43459" x2="24700" y2="45414"/>
                        <a14:foregroundMark x1="26200" y1="52180" x2="26200" y2="52180"/>
                        <a14:foregroundMark x1="27600" y1="67970" x2="27600" y2="67970"/>
                        <a14:foregroundMark x1="27100" y1="83459" x2="27100" y2="83459"/>
                        <a14:foregroundMark x1="41900" y1="82105" x2="41900" y2="82105"/>
                        <a14:foregroundMark x1="55500" y1="80451" x2="55500" y2="80451"/>
                        <a14:foregroundMark x1="73200" y1="75789" x2="73200" y2="75789"/>
                        <a14:foregroundMark x1="74700" y1="52180" x2="74700" y2="52180"/>
                        <a14:foregroundMark x1="74700" y1="47218" x2="74700" y2="47218"/>
                        <a14:foregroundMark x1="83200" y1="43759" x2="83200" y2="43759"/>
                        <a14:foregroundMark x1="91100" y1="43158" x2="91100" y2="43158"/>
                        <a14:foregroundMark x1="34328" y1="34890" x2="11940" y2="50000"/>
                        <a14:foregroundMark x1="70647" y1="48626" x2="90050" y2="46154"/>
                        <a14:foregroundMark x1="27612" y1="79670" x2="27612" y2="79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6760">
            <a:off x="207260" y="170699"/>
            <a:ext cx="1673113" cy="15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445"/>
    </mc:Choice>
    <mc:Fallback xmlns="">
      <p:transition advTm="8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r="54072" b="7726"/>
          <a:stretch/>
        </p:blipFill>
        <p:spPr bwMode="auto">
          <a:xfrm>
            <a:off x="1331640" y="-1"/>
            <a:ext cx="16561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64592" r="54072" b="24288"/>
          <a:stretch/>
        </p:blipFill>
        <p:spPr bwMode="auto">
          <a:xfrm>
            <a:off x="899592" y="4797152"/>
            <a:ext cx="1656184" cy="8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24822" r="53962" b="7726"/>
          <a:stretch/>
        </p:blipFill>
        <p:spPr bwMode="auto">
          <a:xfrm>
            <a:off x="5724128" y="1844824"/>
            <a:ext cx="1337095" cy="50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71336" r="53962" b="7726"/>
          <a:stretch/>
        </p:blipFill>
        <p:spPr bwMode="auto">
          <a:xfrm>
            <a:off x="6882071" y="5301762"/>
            <a:ext cx="1337095" cy="15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397321">
            <a:off x="2143827" y="383578"/>
            <a:ext cx="540060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Ходи по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тротуарам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и пешеходным дорожкам.</a:t>
            </a:r>
            <a:endParaRPr lang="ru-RU" dirty="0">
              <a:solidFill>
                <a:srgbClr val="FF0000"/>
              </a:solidFill>
              <a:latin typeface="Comic Sans MS" pitchFamily="66" charset="0"/>
              <a:cs typeface="AngsanaUPC" pitchFamily="18" charset="-34"/>
            </a:endParaRPr>
          </a:p>
        </p:txBody>
      </p:sp>
      <p:pic>
        <p:nvPicPr>
          <p:cNvPr id="4" name="Picture 2" descr="https://i.pinimg.com/736x/43/fb/db/43fbdbeac19336cf040ac7b424d89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004" y="2667554"/>
            <a:ext cx="1850996" cy="247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58.png | Детские рисунки, Школьные идеи, Детские карти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" y="4540565"/>
            <a:ext cx="1827807" cy="12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hoto from album &quot;Машины&quot; on (con imágenes) | Transporte, Tren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156" y="5419031"/>
            <a:ext cx="1819458" cy="10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fsd.kopilkaurokov.ru/uploads/user_file_563df04c2115d/pamiatka-dlia-roditieliei-po-obuchieniiu-dietiei-pdd_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800">
                        <a14:foregroundMark x1="8600" y1="43459" x2="24700" y2="45414"/>
                        <a14:foregroundMark x1="26200" y1="52180" x2="26200" y2="52180"/>
                        <a14:foregroundMark x1="27600" y1="67970" x2="27600" y2="67970"/>
                        <a14:foregroundMark x1="27100" y1="83459" x2="27100" y2="83459"/>
                        <a14:foregroundMark x1="41900" y1="82105" x2="41900" y2="82105"/>
                        <a14:foregroundMark x1="55500" y1="80451" x2="55500" y2="80451"/>
                        <a14:foregroundMark x1="73200" y1="75789" x2="73200" y2="75789"/>
                        <a14:foregroundMark x1="74700" y1="52180" x2="74700" y2="52180"/>
                        <a14:foregroundMark x1="74700" y1="47218" x2="74700" y2="47218"/>
                        <a14:foregroundMark x1="83200" y1="43759" x2="83200" y2="43759"/>
                        <a14:foregroundMark x1="91100" y1="43158" x2="91100" y2="43158"/>
                        <a14:foregroundMark x1="34328" y1="34890" x2="11940" y2="50000"/>
                        <a14:foregroundMark x1="70647" y1="48626" x2="90050" y2="46154"/>
                        <a14:foregroundMark x1="27612" y1="79670" x2="27612" y2="79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239">
            <a:off x="287524" y="89235"/>
            <a:ext cx="1673113" cy="15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43">
        <p:diamond/>
      </p:transition>
    </mc:Choice>
    <mc:Fallback xmlns="">
      <p:transition spd="slow" advTm="15043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edestrian crossing with traffic light and roa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s://fsd.kopilkaurokov.ru/uploads/user_file_563df04c2115d/pamiatka-dlia-roditieliei-po-obuchieniiu-dietiei-pdd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99800">
                        <a14:foregroundMark x1="8600" y1="43459" x2="24700" y2="45414"/>
                        <a14:foregroundMark x1="26200" y1="52180" x2="26200" y2="52180"/>
                        <a14:foregroundMark x1="27600" y1="67970" x2="27600" y2="67970"/>
                        <a14:foregroundMark x1="27100" y1="83459" x2="27100" y2="83459"/>
                        <a14:foregroundMark x1="41900" y1="82105" x2="41900" y2="82105"/>
                        <a14:foregroundMark x1="55500" y1="80451" x2="55500" y2="80451"/>
                        <a14:foregroundMark x1="73200" y1="75789" x2="73200" y2="75789"/>
                        <a14:foregroundMark x1="74700" y1="52180" x2="74700" y2="52180"/>
                        <a14:foregroundMark x1="74700" y1="47218" x2="74700" y2="47218"/>
                        <a14:foregroundMark x1="83200" y1="43759" x2="83200" y2="43759"/>
                        <a14:foregroundMark x1="91100" y1="43158" x2="91100" y2="43158"/>
                        <a14:foregroundMark x1="8955" y1="52747" x2="34826" y2="33516"/>
                        <a14:foregroundMark x1="79104" y1="51923" x2="92040" y2="45055"/>
                        <a14:foregroundMark x1="80846" y1="40385" x2="80846" y2="40385"/>
                        <a14:foregroundMark x1="72388" y1="45879" x2="72388" y2="45879"/>
                        <a14:foregroundMark x1="79353" y1="45330" x2="75373" y2="54670"/>
                        <a14:foregroundMark x1="85821" y1="40934" x2="85821" y2="40934"/>
                        <a14:foregroundMark x1="25622" y1="81044" x2="25622" y2="81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761" flipH="1">
            <a:off x="7382284" y="89234"/>
            <a:ext cx="1673113" cy="15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73569" flipH="1">
            <a:off x="2316399" y="661547"/>
            <a:ext cx="52533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Переходи улицу по пешеходному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переходу.</a:t>
            </a:r>
            <a:endParaRPr lang="ru-RU" dirty="0">
              <a:solidFill>
                <a:srgbClr val="FF0000"/>
              </a:solidFill>
              <a:latin typeface="Comic Sans MS" pitchFamily="66" charset="0"/>
              <a:cs typeface="AngsanaUPC" pitchFamily="18" charset="-34"/>
            </a:endParaRPr>
          </a:p>
        </p:txBody>
      </p:sp>
      <p:pic>
        <p:nvPicPr>
          <p:cNvPr id="9" name="Picture 18" descr="https://img2.freepng.ru/20190220/oxe/kisspng-car-clip-art-transportation-portable-network-grap-carro-clipart-71775-interiordesignb-5c6dd40117d0b7.33811566155070156909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9" b="100000" l="1444" r="98000">
                        <a14:foregroundMark x1="30778" y1="81143" x2="30778" y2="81143"/>
                        <a14:foregroundMark x1="13556" y1="56429" x2="13556" y2="56429"/>
                        <a14:foregroundMark x1="47778" y1="83286" x2="47778" y2="83286"/>
                        <a14:foregroundMark x1="53444" y1="84000" x2="74667" y2="85286"/>
                        <a14:foregroundMark x1="90222" y1="80857" x2="90222" y2="8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51" y="2852936"/>
            <a:ext cx="2071204" cy="1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pinimg.com/736x/43/fb/db/43fbdbeac19336cf040ac7b424d896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28" y="3356992"/>
            <a:ext cx="1850996" cy="247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edestrian crossing with traffic light and roa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93" b="90879"/>
          <a:stretch/>
        </p:blipFill>
        <p:spPr bwMode="auto">
          <a:xfrm>
            <a:off x="251520" y="1692428"/>
            <a:ext cx="1224136" cy="930335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Дорожные знаки ПДД для пешеходов, все что нужно знат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7" y="249289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395">
        <p:diamond/>
      </p:transition>
    </mc:Choice>
    <mc:Fallback xmlns="">
      <p:transition spd="slow" advTm="10395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3542 -2.96296E-6 C 0.05122 -2.96296E-6 0.07083 0.04375 0.07083 0.07963 L 0.07083 0.15973 " pathEditMode="relative" rAng="0" ptsTypes="FfFF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" y="0"/>
            <a:ext cx="9144000" cy="68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s://fsd.kopilkaurokov.ru/uploads/user_file_563df04c2115d/pamiatka-dlia-roditieliei-po-obuchieniiu-dietiei-pdd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99800">
                        <a14:foregroundMark x1="8600" y1="43459" x2="24700" y2="45414"/>
                        <a14:foregroundMark x1="26200" y1="52180" x2="26200" y2="52180"/>
                        <a14:foregroundMark x1="27600" y1="67970" x2="27600" y2="67970"/>
                        <a14:foregroundMark x1="27100" y1="83459" x2="27100" y2="83459"/>
                        <a14:foregroundMark x1="41900" y1="82105" x2="41900" y2="82105"/>
                        <a14:foregroundMark x1="55500" y1="80451" x2="55500" y2="80451"/>
                        <a14:foregroundMark x1="73200" y1="75789" x2="73200" y2="75789"/>
                        <a14:foregroundMark x1="74700" y1="52180" x2="74700" y2="52180"/>
                        <a14:foregroundMark x1="74700" y1="47218" x2="74700" y2="47218"/>
                        <a14:foregroundMark x1="83200" y1="43759" x2="83200" y2="43759"/>
                        <a14:foregroundMark x1="91100" y1="43158" x2="91100" y2="43158"/>
                        <a14:foregroundMark x1="35075" y1="35714" x2="9950" y2="51374"/>
                        <a14:foregroundMark x1="25373" y1="82143" x2="25373" y2="82143"/>
                        <a14:foregroundMark x1="86567" y1="45055" x2="86567" y2="45055"/>
                        <a14:foregroundMark x1="86567" y1="45055" x2="77861" y2="46154"/>
                        <a14:foregroundMark x1="71144" y1="44780" x2="91542" y2="46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239">
            <a:off x="287524" y="89235"/>
            <a:ext cx="1673113" cy="15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97321">
            <a:off x="2143827" y="245079"/>
            <a:ext cx="540060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Переходи улицу на зеленый сигнал светофора.</a:t>
            </a:r>
          </a:p>
        </p:txBody>
      </p:sp>
      <p:pic>
        <p:nvPicPr>
          <p:cNvPr id="5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2" t="73098" r="17061" b="5651"/>
          <a:stretch/>
        </p:blipFill>
        <p:spPr bwMode="auto">
          <a:xfrm>
            <a:off x="0" y="4941168"/>
            <a:ext cx="21294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2" t="73098" r="17061" b="5651"/>
          <a:stretch/>
        </p:blipFill>
        <p:spPr bwMode="auto">
          <a:xfrm>
            <a:off x="7032802" y="4941168"/>
            <a:ext cx="21294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67538" r="38048" b="28481"/>
          <a:stretch/>
        </p:blipFill>
        <p:spPr bwMode="auto">
          <a:xfrm>
            <a:off x="7032802" y="4581128"/>
            <a:ext cx="211119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2" t="22651" r="23291" b="68186"/>
          <a:stretch/>
        </p:blipFill>
        <p:spPr bwMode="auto">
          <a:xfrm>
            <a:off x="6506103" y="1533795"/>
            <a:ext cx="5267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33013" r="23288" b="58776"/>
          <a:stretch/>
        </p:blipFill>
        <p:spPr bwMode="auto">
          <a:xfrm>
            <a:off x="6506103" y="2253213"/>
            <a:ext cx="565900" cy="5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2" t="42168" r="23380" b="48788"/>
          <a:stretch/>
        </p:blipFill>
        <p:spPr bwMode="auto">
          <a:xfrm>
            <a:off x="6525703" y="2918909"/>
            <a:ext cx="526699" cy="62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2" t="22651" r="23291" b="68186"/>
          <a:stretch/>
        </p:blipFill>
        <p:spPr bwMode="auto">
          <a:xfrm>
            <a:off x="6499866" y="1551985"/>
            <a:ext cx="5267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33013" r="23288" b="58776"/>
          <a:stretch/>
        </p:blipFill>
        <p:spPr bwMode="auto">
          <a:xfrm>
            <a:off x="6499866" y="2253213"/>
            <a:ext cx="565900" cy="5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33013" r="23288" b="58776"/>
          <a:stretch/>
        </p:blipFill>
        <p:spPr bwMode="auto">
          <a:xfrm>
            <a:off x="6499866" y="2950920"/>
            <a:ext cx="565900" cy="5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33013" r="23288" b="58776"/>
          <a:stretch/>
        </p:blipFill>
        <p:spPr bwMode="auto">
          <a:xfrm>
            <a:off x="6491340" y="2253212"/>
            <a:ext cx="565900" cy="5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ng.pngtree.com/thumb_back/fw800/background/20190222/ourmid/pngtree-fresh-hand-drawn-city-street-advertising-background-backgroundstreetplantzebra-crossingcloudblue-skytraffic-image_59041.jp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33013" r="23288" b="58776"/>
          <a:stretch/>
        </p:blipFill>
        <p:spPr bwMode="auto">
          <a:xfrm>
            <a:off x="6496594" y="1570279"/>
            <a:ext cx="565900" cy="5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.pinimg.com/736x/43/fb/db/43fbdbeac19336cf040ac7b424d896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37062"/>
            <a:ext cx="1171798" cy="15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Такси PNG клипарт изображения (картинки) с альфа каналом и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7" y="3920060"/>
            <a:ext cx="2194194" cy="219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58.png | Детские рисунки, Школьные идеи, Детские картинк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5049" y="5513583"/>
            <a:ext cx="1827807" cy="12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Photo from album &quot;Игрушки 1&quot; on | Игрушки, Детский сад цвета и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45" y="4527482"/>
            <a:ext cx="1846124" cy="12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hoto from album &quot;Машины&quot; on (con imágenes) | Transporte, Tren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9" y="5997065"/>
            <a:ext cx="1504733" cy="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733">
        <p:diamond/>
      </p:transition>
    </mc:Choice>
    <mc:Fallback xmlns="">
      <p:transition spd="slow" advTm="17733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5047 L -0.00903 0.30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6" b="116"/>
          <a:stretch/>
        </p:blipFill>
        <p:spPr bwMode="auto">
          <a:xfrm>
            <a:off x="0" y="5632885"/>
            <a:ext cx="9144000" cy="12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30" b="14611"/>
          <a:stretch/>
        </p:blipFill>
        <p:spPr bwMode="auto">
          <a:xfrm>
            <a:off x="0" y="4740763"/>
            <a:ext cx="9144000" cy="8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1" b="24046"/>
          <a:stretch/>
        </p:blipFill>
        <p:spPr bwMode="auto">
          <a:xfrm>
            <a:off x="0" y="4226386"/>
            <a:ext cx="9144000" cy="5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0"/>
          <a:stretch/>
        </p:blipFill>
        <p:spPr bwMode="auto">
          <a:xfrm>
            <a:off x="0" y="0"/>
            <a:ext cx="9144000" cy="42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s://fsd.kopilkaurokov.ru/uploads/user_file_563df04c2115d/pamiatka-dlia-roditieliei-po-obuchieniiu-dietiei-pdd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99800">
                        <a14:foregroundMark x1="8600" y1="43459" x2="24700" y2="45414"/>
                        <a14:foregroundMark x1="26200" y1="52180" x2="26200" y2="52180"/>
                        <a14:foregroundMark x1="27600" y1="67970" x2="27600" y2="67970"/>
                        <a14:foregroundMark x1="27100" y1="83459" x2="27100" y2="83459"/>
                        <a14:foregroundMark x1="41900" y1="82105" x2="41900" y2="82105"/>
                        <a14:foregroundMark x1="55500" y1="80451" x2="55500" y2="80451"/>
                        <a14:foregroundMark x1="73200" y1="75789" x2="73200" y2="75789"/>
                        <a14:foregroundMark x1="74700" y1="52180" x2="74700" y2="52180"/>
                        <a14:foregroundMark x1="74700" y1="47218" x2="74700" y2="47218"/>
                        <a14:foregroundMark x1="83200" y1="43759" x2="83200" y2="43759"/>
                        <a14:foregroundMark x1="91100" y1="43158" x2="91100" y2="43158"/>
                        <a14:foregroundMark x1="15174" y1="49176" x2="15174" y2="49176"/>
                        <a14:foregroundMark x1="29104" y1="35989" x2="29104" y2="35989"/>
                        <a14:foregroundMark x1="81841" y1="47253" x2="81841" y2="47253"/>
                        <a14:foregroundMark x1="89552" y1="47527" x2="71642" y2="49725"/>
                        <a14:foregroundMark x1="26617" y1="78571" x2="26617" y2="78571"/>
                        <a14:foregroundMark x1="27363" y1="85714" x2="2736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239">
            <a:off x="287524" y="89235"/>
            <a:ext cx="1673113" cy="15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4392414" y="2270768"/>
            <a:ext cx="1063509" cy="14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3474211" y="2348880"/>
            <a:ext cx="1063509" cy="14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2623994" y="2235898"/>
            <a:ext cx="1063509" cy="14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736x/43/fb/db/43fbdbeac19336cf040ac7b424d896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57"/>
          <a:stretch/>
        </p:blipFill>
        <p:spPr bwMode="auto">
          <a:xfrm>
            <a:off x="4258228" y="3420836"/>
            <a:ext cx="1171798" cy="7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.pinimg.com/736x/43/fb/db/43fbdbeac19336cf040ac7b424d8963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87" t="-1744" r="-2586" b="45343"/>
          <a:stretch/>
        </p:blipFill>
        <p:spPr bwMode="auto">
          <a:xfrm>
            <a:off x="4215311" y="2563808"/>
            <a:ext cx="1240612" cy="8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88" y="236235"/>
            <a:ext cx="4389047" cy="8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75" b="65750" l="77375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4" t="43500" r="12559" b="34065"/>
          <a:stretch/>
        </p:blipFill>
        <p:spPr bwMode="auto">
          <a:xfrm>
            <a:off x="5430026" y="2485626"/>
            <a:ext cx="1063509" cy="14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736x/43/fb/db/43fbdbeac19336cf040ac7b424d8963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 rot="259289">
            <a:off x="4144226" y="2611730"/>
            <a:ext cx="1559886" cy="909246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736x/43/fb/db/43fbdbeac19336cf040ac7b424d89638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3967886" y="2644388"/>
            <a:ext cx="1735455" cy="91519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Photo from album &quot;Игрушки 1&quot; on | Игрушки, Детский сад цвета и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495"/>
            <a:ext cx="1846124" cy="12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58.png | Детские рисунки, Школьные идеи, Детские картин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79" y="3707519"/>
            <a:ext cx="1827807" cy="12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Photo from album &quot;Машины&quot; on (con imágenes) | Transporte, Tren ..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40763"/>
            <a:ext cx="2069501" cy="11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.pinimg.com/736x/43/fb/db/43fbdbeac19336cf040ac7b424d896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18" t="-5738" r="-5516" b="1"/>
          <a:stretch/>
        </p:blipFill>
        <p:spPr bwMode="auto">
          <a:xfrm>
            <a:off x="4198472" y="2485626"/>
            <a:ext cx="1296414" cy="16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640">
        <p:diamond/>
      </p:transition>
    </mc:Choice>
    <mc:Fallback xmlns="">
      <p:transition spd="slow" advTm="1664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00139 0.2898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64592" r="54072" b="24288"/>
          <a:stretch/>
        </p:blipFill>
        <p:spPr bwMode="auto">
          <a:xfrm>
            <a:off x="899592" y="4797152"/>
            <a:ext cx="1656184" cy="8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r="54072" b="7726"/>
          <a:stretch/>
        </p:blipFill>
        <p:spPr bwMode="auto">
          <a:xfrm>
            <a:off x="1331640" y="1"/>
            <a:ext cx="16561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24822" r="53962" b="7726"/>
          <a:stretch/>
        </p:blipFill>
        <p:spPr bwMode="auto">
          <a:xfrm>
            <a:off x="5724128" y="1844824"/>
            <a:ext cx="1337095" cy="50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71336" r="53962" b="7726"/>
          <a:stretch/>
        </p:blipFill>
        <p:spPr bwMode="auto">
          <a:xfrm>
            <a:off x="6882071" y="5301762"/>
            <a:ext cx="1337095" cy="15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s://fsd.kopilkaurokov.ru/uploads/user_file_563df04c2115d/pamiatka-dlia-roditieliei-po-obuchieniiu-dietiei-pdd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99800">
                        <a14:foregroundMark x1="8600" y1="43459" x2="24700" y2="45414"/>
                        <a14:foregroundMark x1="26200" y1="52180" x2="26200" y2="52180"/>
                        <a14:foregroundMark x1="27600" y1="67970" x2="27600" y2="67970"/>
                        <a14:foregroundMark x1="27100" y1="83459" x2="27100" y2="83459"/>
                        <a14:foregroundMark x1="41900" y1="82105" x2="41900" y2="82105"/>
                        <a14:foregroundMark x1="55500" y1="80451" x2="55500" y2="80451"/>
                        <a14:foregroundMark x1="73200" y1="75789" x2="73200" y2="75789"/>
                        <a14:foregroundMark x1="74700" y1="52180" x2="74700" y2="52180"/>
                        <a14:foregroundMark x1="74700" y1="47218" x2="74700" y2="47218"/>
                        <a14:foregroundMark x1="83200" y1="43759" x2="83200" y2="43759"/>
                        <a14:foregroundMark x1="91100" y1="43158" x2="91100" y2="43158"/>
                        <a14:foregroundMark x1="33085" y1="39560" x2="33085" y2="39560"/>
                        <a14:foregroundMark x1="30348" y1="36264" x2="6716" y2="50824"/>
                        <a14:foregroundMark x1="25373" y1="83791" x2="25373" y2="83791"/>
                        <a14:foregroundMark x1="91045" y1="47253" x2="91045" y2="47253"/>
                        <a14:foregroundMark x1="91294" y1="42582" x2="69652" y2="45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239">
            <a:off x="126442" y="115591"/>
            <a:ext cx="1826864" cy="165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97321">
            <a:off x="2053978" y="357003"/>
            <a:ext cx="57337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Нельзя обходить стоящий автобус – это опасно. Подожди пока автобус отъедет от остановки.</a:t>
            </a:r>
          </a:p>
        </p:txBody>
      </p:sp>
      <p:pic>
        <p:nvPicPr>
          <p:cNvPr id="9" name="Picture 2" descr="https://png.pngtree.com/png-vector/20190116/ourlarge/pngtree-bus-stop-passenger-rest-direction-sign-destination-sign-png-image_40043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5625" l="8125" r="92031">
                        <a14:foregroundMark x1="16719" y1="31563" x2="16719" y2="31563"/>
                        <a14:foregroundMark x1="15313" y1="70156" x2="15313" y2="70156"/>
                        <a14:foregroundMark x1="16250" y1="37188" x2="16250" y2="3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2306" r="6824" b="22689"/>
          <a:stretch/>
        </p:blipFill>
        <p:spPr bwMode="auto">
          <a:xfrm>
            <a:off x="2040424" y="2924944"/>
            <a:ext cx="3273348" cy="20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.pinimg.com/736x/43/fb/db/43fbdbeac19336cf040ac7b424d896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18" t="-5738" r="-5516" b="1"/>
          <a:stretch/>
        </p:blipFill>
        <p:spPr bwMode="auto">
          <a:xfrm>
            <a:off x="3467873" y="3573015"/>
            <a:ext cx="1099563" cy="14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2343012/aac86516-b302-418a-adb0-011b91c70919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7436" y="2970063"/>
            <a:ext cx="3641426" cy="26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289">
        <p:diamond/>
      </p:transition>
    </mc:Choice>
    <mc:Fallback xmlns="">
      <p:transition spd="slow" advTm="18289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s://fsd.kopilkaurokov.ru/uploads/user_file_563df04c2115d/pamiatka-dlia-roditieliei-po-obuchieniiu-dietiei-pdd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99800">
                        <a14:foregroundMark x1="8600" y1="43459" x2="24700" y2="45414"/>
                        <a14:foregroundMark x1="26200" y1="52180" x2="26200" y2="52180"/>
                        <a14:foregroundMark x1="27600" y1="67970" x2="27600" y2="67970"/>
                        <a14:foregroundMark x1="27100" y1="83459" x2="27100" y2="83459"/>
                        <a14:foregroundMark x1="41900" y1="82105" x2="41900" y2="82105"/>
                        <a14:foregroundMark x1="55500" y1="80451" x2="55500" y2="80451"/>
                        <a14:foregroundMark x1="73200" y1="75789" x2="73200" y2="75789"/>
                        <a14:foregroundMark x1="74700" y1="52180" x2="74700" y2="52180"/>
                        <a14:foregroundMark x1="74700" y1="47218" x2="74700" y2="47218"/>
                        <a14:foregroundMark x1="83200" y1="43759" x2="83200" y2="43759"/>
                        <a14:foregroundMark x1="91100" y1="43158" x2="91100" y2="43158"/>
                        <a14:foregroundMark x1="14677" y1="49725" x2="14677" y2="49725"/>
                        <a14:foregroundMark x1="31841" y1="34615" x2="31841" y2="34615"/>
                        <a14:foregroundMark x1="26119" y1="40385" x2="25871" y2="42857"/>
                        <a14:foregroundMark x1="76866" y1="55769" x2="76866" y2="55769"/>
                        <a14:foregroundMark x1="82338" y1="43681" x2="82338" y2="43681"/>
                        <a14:foregroundMark x1="89055" y1="42308" x2="89055" y2="42308"/>
                        <a14:foregroundMark x1="89552" y1="46703" x2="72637" y2="49176"/>
                        <a14:foregroundMark x1="26119" y1="79396" x2="26119" y2="79396"/>
                        <a14:foregroundMark x1="34577" y1="31868" x2="34577" y2="31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239">
            <a:off x="102813" y="97912"/>
            <a:ext cx="1835808" cy="16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97321">
            <a:off x="2143010" y="347189"/>
            <a:ext cx="540060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Никогда не перебегай дорогу перед близко идущим автомобилем.</a:t>
            </a:r>
          </a:p>
        </p:txBody>
      </p:sp>
      <p:pic>
        <p:nvPicPr>
          <p:cNvPr id="6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35158" r="81577" b="29603"/>
          <a:stretch/>
        </p:blipFill>
        <p:spPr bwMode="auto">
          <a:xfrm>
            <a:off x="5580111" y="2636912"/>
            <a:ext cx="864097" cy="22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736x/43/fb/db/43fbdbeac19336cf040ac7b424d896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18" t="-5738" r="-5516" b="1"/>
          <a:stretch/>
        </p:blipFill>
        <p:spPr bwMode="auto">
          <a:xfrm>
            <a:off x="4267247" y="3068960"/>
            <a:ext cx="1152126" cy="16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hoto from album &quot;Игрушки 1&quot; on | Игрушки, Детский сад цвета и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1456"/>
            <a:ext cx="1584176" cy="10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hoto from album &quot;Машины&quot; on (con imágenes) | Transporte, Tre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4365104"/>
            <a:ext cx="1779794" cy="10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83373" r="87381" b="6389"/>
          <a:stretch/>
        </p:blipFill>
        <p:spPr bwMode="auto">
          <a:xfrm>
            <a:off x="1124079" y="5745374"/>
            <a:ext cx="1004579" cy="7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83373" r="87381" b="6389"/>
          <a:stretch/>
        </p:blipFill>
        <p:spPr bwMode="auto">
          <a:xfrm>
            <a:off x="7884368" y="5745374"/>
            <a:ext cx="1004579" cy="7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58.png | Детские рисунки, Школьные идеи, Детские картин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467" y="5155439"/>
            <a:ext cx="1667069" cy="109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Такси PNG клипарт изображения (картинки) с альфа каналом и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4425" y="4501456"/>
            <a:ext cx="2165758" cy="21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1155141" y="6142716"/>
            <a:ext cx="590890" cy="3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7965961" y="6142716"/>
            <a:ext cx="590890" cy="3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1124080" y="6142716"/>
            <a:ext cx="590890" cy="3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572">
        <p:diamond/>
      </p:transition>
    </mc:Choice>
    <mc:Fallback xmlns="">
      <p:transition spd="slow" advTm="28572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3.61111E-6 0.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3.amazonaws.com/tinycards/image/60c1ff524bed151f7248f04ec97f40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0" y="0"/>
            <a:ext cx="9179091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s://fsd.kopilkaurokov.ru/uploads/user_file_563df04c2115d/pamiatka-dlia-roditieliei-po-obuchieniiu-dietiei-pdd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99800">
                        <a14:foregroundMark x1="8600" y1="43459" x2="24700" y2="45414"/>
                        <a14:foregroundMark x1="26200" y1="52180" x2="26200" y2="52180"/>
                        <a14:foregroundMark x1="27600" y1="67970" x2="27600" y2="67970"/>
                        <a14:foregroundMark x1="27100" y1="83459" x2="27100" y2="83459"/>
                        <a14:foregroundMark x1="41900" y1="82105" x2="41900" y2="82105"/>
                        <a14:foregroundMark x1="55500" y1="80451" x2="55500" y2="80451"/>
                        <a14:foregroundMark x1="73200" y1="75789" x2="73200" y2="75789"/>
                        <a14:foregroundMark x1="74700" y1="52180" x2="74700" y2="52180"/>
                        <a14:foregroundMark x1="74700" y1="47218" x2="74700" y2="47218"/>
                        <a14:foregroundMark x1="83200" y1="43759" x2="83200" y2="43759"/>
                        <a14:foregroundMark x1="91100" y1="43158" x2="91100" y2="43158"/>
                        <a14:foregroundMark x1="83582" y1="45055" x2="83582" y2="45055"/>
                        <a14:foregroundMark x1="93532" y1="39835" x2="93532" y2="39835"/>
                        <a14:foregroundMark x1="91045" y1="47802" x2="72637" y2="50275"/>
                        <a14:foregroundMark x1="32836" y1="36264" x2="13184" y2="47527"/>
                        <a14:foregroundMark x1="27612" y1="82418" x2="27612" y2="82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239">
            <a:off x="96001" y="104351"/>
            <a:ext cx="1977469" cy="1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6" b="14328"/>
          <a:stretch/>
        </p:blipFill>
        <p:spPr bwMode="auto">
          <a:xfrm>
            <a:off x="-20893" y="4437111"/>
            <a:ext cx="9212662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6" b="14328"/>
          <a:stretch/>
        </p:blipFill>
        <p:spPr bwMode="auto">
          <a:xfrm>
            <a:off x="-20893" y="5805263"/>
            <a:ext cx="9181220" cy="32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3.amazonaws.com/tinycards/image/60c1ff524bed151f7248f04ec97f40f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8"/>
          <a:stretch/>
        </p:blipFill>
        <p:spPr bwMode="auto">
          <a:xfrm>
            <a:off x="-19829" y="4869160"/>
            <a:ext cx="9179091" cy="6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3.amazonaws.com/tinycards/image/60c1ff524bed151f7248f04ec97f40f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1"/>
          <a:stretch/>
        </p:blipFill>
        <p:spPr bwMode="auto">
          <a:xfrm>
            <a:off x="-20892" y="5085184"/>
            <a:ext cx="918933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humbs.dreamstime.com/b/%D1%81%D0%B5-%D1%8C%D1%81%D0%BA%D0%B8%D0%B9-%D0%B0%D0%BD-%D1%88%D0%B0%D1%84%D1%82-%D1%81-%D0%B8-%D1%8E%D1%81%D1%82%D1%80%D0%B0%D1%86%D0%B8%D0%B5%D0%B9-%D0%B2%D0%B5%D0%BA%D1%82%D0%BE%D1%80%D0%B0-%D0%BE%D1%80%D0%BE%D0%B3%D0%B8-882905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6" b="14328"/>
          <a:stretch/>
        </p:blipFill>
        <p:spPr bwMode="auto">
          <a:xfrm>
            <a:off x="-20893" y="6453336"/>
            <a:ext cx="9182284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52" b="93241" l="625" r="5625">
                        <a14:foregroundMark x1="4271" y1="91944" x2="4271" y2="91944"/>
                        <a14:foregroundMark x1="3490" y1="91852" x2="3490" y2="91852"/>
                        <a14:foregroundMark x1="2552" y1="92407" x2="2552" y2="92407"/>
                        <a14:foregroundMark x1="2031" y1="92500" x2="2031" y2="92500"/>
                        <a14:foregroundMark x1="3958" y1="91481" x2="3958" y2="91481"/>
                        <a14:foregroundMark x1="4740" y1="92870" x2="4740" y2="92870"/>
                        <a14:foregroundMark x1="4740" y1="91944" x2="4740" y2="91944"/>
                        <a14:foregroundMark x1="5052" y1="92870" x2="5052" y2="92870"/>
                        <a14:foregroundMark x1="4375" y1="92963" x2="4375" y2="92963"/>
                        <a14:foregroundMark x1="2865" y1="92870" x2="2865" y2="92870"/>
                        <a14:foregroundMark x1="2031" y1="92870" x2="2031" y2="92870"/>
                        <a14:foregroundMark x1="1771" y1="92870" x2="1771" y2="92870"/>
                        <a14:foregroundMark x1="2552" y1="92870" x2="2552" y2="92870"/>
                        <a14:foregroundMark x1="4063" y1="93241" x2="4063" y2="93241"/>
                        <a14:foregroundMark x1="5104" y1="92963" x2="5104" y2="92963"/>
                        <a14:foregroundMark x1="5365" y1="93056" x2="5365" y2="93056"/>
                        <a14:foregroundMark x1="5521" y1="93056" x2="5521" y2="93056"/>
                        <a14:foregroundMark x1="2604" y1="93056" x2="2604" y2="93056"/>
                        <a14:foregroundMark x1="2135" y1="93056" x2="2135" y2="93056"/>
                        <a14:foregroundMark x1="1771" y1="93056" x2="1771" y2="93056"/>
                        <a14:foregroundMark x1="3073" y1="93056" x2="3073" y2="93056"/>
                        <a14:foregroundMark x1="3750" y1="93056" x2="3750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-152303" y="6525344"/>
            <a:ext cx="591948" cy="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52" b="93241" l="625" r="5625">
                        <a14:foregroundMark x1="4271" y1="91944" x2="4271" y2="91944"/>
                        <a14:foregroundMark x1="3490" y1="91852" x2="3490" y2="91852"/>
                        <a14:foregroundMark x1="2552" y1="92407" x2="2552" y2="92407"/>
                        <a14:foregroundMark x1="2031" y1="92500" x2="2031" y2="92500"/>
                        <a14:foregroundMark x1="3958" y1="91481" x2="3958" y2="91481"/>
                        <a14:foregroundMark x1="4740" y1="92870" x2="4740" y2="92870"/>
                        <a14:foregroundMark x1="4740" y1="91944" x2="4740" y2="91944"/>
                        <a14:foregroundMark x1="5052" y1="92870" x2="5052" y2="92870"/>
                        <a14:foregroundMark x1="4375" y1="92963" x2="4375" y2="92963"/>
                        <a14:foregroundMark x1="2865" y1="92870" x2="2865" y2="92870"/>
                        <a14:foregroundMark x1="2031" y1="92870" x2="2031" y2="92870"/>
                        <a14:foregroundMark x1="1771" y1="92870" x2="1771" y2="92870"/>
                        <a14:foregroundMark x1="2552" y1="92870" x2="2552" y2="92870"/>
                        <a14:foregroundMark x1="4063" y1="93241" x2="4063" y2="93241"/>
                        <a14:foregroundMark x1="5104" y1="92963" x2="5104" y2="92963"/>
                        <a14:foregroundMark x1="5365" y1="93056" x2="5365" y2="93056"/>
                        <a14:foregroundMark x1="5521" y1="93056" x2="5521" y2="93056"/>
                        <a14:foregroundMark x1="2604" y1="93056" x2="2604" y2="93056"/>
                        <a14:foregroundMark x1="2135" y1="93056" x2="2135" y2="93056"/>
                        <a14:foregroundMark x1="1771" y1="93056" x2="1771" y2="93056"/>
                        <a14:foregroundMark x1="3073" y1="93056" x2="3073" y2="93056"/>
                        <a14:foregroundMark x1="3750" y1="93056" x2="3750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214674" y="6453336"/>
            <a:ext cx="756925" cy="4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52" b="93241" l="625" r="5625">
                        <a14:foregroundMark x1="4271" y1="91944" x2="4271" y2="91944"/>
                        <a14:foregroundMark x1="3490" y1="91852" x2="3490" y2="91852"/>
                        <a14:foregroundMark x1="2552" y1="92407" x2="2552" y2="92407"/>
                        <a14:foregroundMark x1="2031" y1="92500" x2="2031" y2="92500"/>
                        <a14:foregroundMark x1="3958" y1="91481" x2="3958" y2="91481"/>
                        <a14:foregroundMark x1="4740" y1="92870" x2="4740" y2="92870"/>
                        <a14:foregroundMark x1="4740" y1="91944" x2="4740" y2="91944"/>
                        <a14:foregroundMark x1="5052" y1="92870" x2="5052" y2="92870"/>
                        <a14:foregroundMark x1="4375" y1="92963" x2="4375" y2="92963"/>
                        <a14:foregroundMark x1="2865" y1="92870" x2="2865" y2="92870"/>
                        <a14:foregroundMark x1="2031" y1="92870" x2="2031" y2="92870"/>
                        <a14:foregroundMark x1="1771" y1="92870" x2="1771" y2="92870"/>
                        <a14:foregroundMark x1="2552" y1="92870" x2="2552" y2="92870"/>
                        <a14:foregroundMark x1="4063" y1="93241" x2="4063" y2="93241"/>
                        <a14:foregroundMark x1="5104" y1="92963" x2="5104" y2="92963"/>
                        <a14:foregroundMark x1="5365" y1="93056" x2="5365" y2="93056"/>
                        <a14:foregroundMark x1="5521" y1="93056" x2="5521" y2="93056"/>
                        <a14:foregroundMark x1="2604" y1="93056" x2="2604" y2="93056"/>
                        <a14:foregroundMark x1="2135" y1="93056" x2="2135" y2="93056"/>
                        <a14:foregroundMark x1="1771" y1="93056" x2="1771" y2="93056"/>
                        <a14:foregroundMark x1="3073" y1="93056" x2="3073" y2="93056"/>
                        <a14:foregroundMark x1="3750" y1="93056" x2="3750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827584" y="6666020"/>
            <a:ext cx="378462" cy="2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52" b="93241" l="625" r="5625">
                        <a14:foregroundMark x1="4271" y1="91944" x2="4271" y2="91944"/>
                        <a14:foregroundMark x1="3490" y1="91852" x2="3490" y2="91852"/>
                        <a14:foregroundMark x1="2552" y1="92407" x2="2552" y2="92407"/>
                        <a14:foregroundMark x1="2031" y1="92500" x2="2031" y2="92500"/>
                        <a14:foregroundMark x1="3958" y1="91481" x2="3958" y2="91481"/>
                        <a14:foregroundMark x1="4740" y1="92870" x2="4740" y2="92870"/>
                        <a14:foregroundMark x1="4740" y1="91944" x2="4740" y2="91944"/>
                        <a14:foregroundMark x1="5052" y1="92870" x2="5052" y2="92870"/>
                        <a14:foregroundMark x1="4375" y1="92963" x2="4375" y2="92963"/>
                        <a14:foregroundMark x1="2865" y1="92870" x2="2865" y2="92870"/>
                        <a14:foregroundMark x1="2031" y1="92870" x2="2031" y2="92870"/>
                        <a14:foregroundMark x1="1771" y1="92870" x2="1771" y2="92870"/>
                        <a14:foregroundMark x1="2552" y1="92870" x2="2552" y2="92870"/>
                        <a14:foregroundMark x1="4063" y1="93241" x2="4063" y2="93241"/>
                        <a14:foregroundMark x1="5104" y1="92963" x2="5104" y2="92963"/>
                        <a14:foregroundMark x1="5365" y1="93056" x2="5365" y2="93056"/>
                        <a14:foregroundMark x1="5521" y1="93056" x2="5521" y2="93056"/>
                        <a14:foregroundMark x1="2604" y1="93056" x2="2604" y2="93056"/>
                        <a14:foregroundMark x1="2135" y1="93056" x2="2135" y2="93056"/>
                        <a14:foregroundMark x1="1771" y1="93056" x2="1771" y2="93056"/>
                        <a14:foregroundMark x1="3073" y1="93056" x2="3073" y2="93056"/>
                        <a14:foregroundMark x1="3750" y1="93056" x2="3750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4564543" y="6453336"/>
            <a:ext cx="756925" cy="4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52" b="93241" l="625" r="5625">
                        <a14:foregroundMark x1="4271" y1="91944" x2="4271" y2="91944"/>
                        <a14:foregroundMark x1="3490" y1="91852" x2="3490" y2="91852"/>
                        <a14:foregroundMark x1="2552" y1="92407" x2="2552" y2="92407"/>
                        <a14:foregroundMark x1="2031" y1="92500" x2="2031" y2="92500"/>
                        <a14:foregroundMark x1="3958" y1="91481" x2="3958" y2="91481"/>
                        <a14:foregroundMark x1="4740" y1="92870" x2="4740" y2="92870"/>
                        <a14:foregroundMark x1="4740" y1="91944" x2="4740" y2="91944"/>
                        <a14:foregroundMark x1="5052" y1="92870" x2="5052" y2="92870"/>
                        <a14:foregroundMark x1="4375" y1="92963" x2="4375" y2="92963"/>
                        <a14:foregroundMark x1="2865" y1="92870" x2="2865" y2="92870"/>
                        <a14:foregroundMark x1="2031" y1="92870" x2="2031" y2="92870"/>
                        <a14:foregroundMark x1="1771" y1="92870" x2="1771" y2="92870"/>
                        <a14:foregroundMark x1="2552" y1="92870" x2="2552" y2="92870"/>
                        <a14:foregroundMark x1="4063" y1="93241" x2="4063" y2="93241"/>
                        <a14:foregroundMark x1="5104" y1="92963" x2="5104" y2="92963"/>
                        <a14:foregroundMark x1="5365" y1="93056" x2="5365" y2="93056"/>
                        <a14:foregroundMark x1="5521" y1="93056" x2="5521" y2="93056"/>
                        <a14:foregroundMark x1="2604" y1="93056" x2="2604" y2="93056"/>
                        <a14:foregroundMark x1="2135" y1="93056" x2="2135" y2="93056"/>
                        <a14:foregroundMark x1="1771" y1="93056" x2="1771" y2="93056"/>
                        <a14:foregroundMark x1="3073" y1="93056" x2="3073" y2="93056"/>
                        <a14:foregroundMark x1="3750" y1="93056" x2="3750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4206559" y="6571700"/>
            <a:ext cx="546301" cy="30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52" b="93241" l="625" r="5625">
                        <a14:foregroundMark x1="4271" y1="91944" x2="4271" y2="91944"/>
                        <a14:foregroundMark x1="3490" y1="91852" x2="3490" y2="91852"/>
                        <a14:foregroundMark x1="2552" y1="92407" x2="2552" y2="92407"/>
                        <a14:foregroundMark x1="2031" y1="92500" x2="2031" y2="92500"/>
                        <a14:foregroundMark x1="3958" y1="91481" x2="3958" y2="91481"/>
                        <a14:foregroundMark x1="4740" y1="92870" x2="4740" y2="92870"/>
                        <a14:foregroundMark x1="4740" y1="91944" x2="4740" y2="91944"/>
                        <a14:foregroundMark x1="5052" y1="92870" x2="5052" y2="92870"/>
                        <a14:foregroundMark x1="4375" y1="92963" x2="4375" y2="92963"/>
                        <a14:foregroundMark x1="2865" y1="92870" x2="2865" y2="92870"/>
                        <a14:foregroundMark x1="2031" y1="92870" x2="2031" y2="92870"/>
                        <a14:foregroundMark x1="1771" y1="92870" x2="1771" y2="92870"/>
                        <a14:foregroundMark x1="2552" y1="92870" x2="2552" y2="92870"/>
                        <a14:foregroundMark x1="4063" y1="93241" x2="4063" y2="93241"/>
                        <a14:foregroundMark x1="5104" y1="92963" x2="5104" y2="92963"/>
                        <a14:foregroundMark x1="5365" y1="93056" x2="5365" y2="93056"/>
                        <a14:foregroundMark x1="5521" y1="93056" x2="5521" y2="93056"/>
                        <a14:foregroundMark x1="2604" y1="93056" x2="2604" y2="93056"/>
                        <a14:foregroundMark x1="2135" y1="93056" x2="2135" y2="93056"/>
                        <a14:foregroundMark x1="1771" y1="93056" x2="1771" y2="93056"/>
                        <a14:foregroundMark x1="3073" y1="93056" x2="3073" y2="93056"/>
                        <a14:foregroundMark x1="3750" y1="93056" x2="3750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3802257" y="6652625"/>
            <a:ext cx="404302" cy="22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52" b="93241" l="625" r="5625">
                        <a14:foregroundMark x1="4271" y1="91944" x2="4271" y2="91944"/>
                        <a14:foregroundMark x1="3490" y1="91852" x2="3490" y2="91852"/>
                        <a14:foregroundMark x1="2552" y1="92407" x2="2552" y2="92407"/>
                        <a14:foregroundMark x1="2031" y1="92500" x2="2031" y2="92500"/>
                        <a14:foregroundMark x1="3958" y1="91481" x2="3958" y2="91481"/>
                        <a14:foregroundMark x1="4740" y1="92870" x2="4740" y2="92870"/>
                        <a14:foregroundMark x1="4740" y1="91944" x2="4740" y2="91944"/>
                        <a14:foregroundMark x1="5052" y1="92870" x2="5052" y2="92870"/>
                        <a14:foregroundMark x1="4375" y1="92963" x2="4375" y2="92963"/>
                        <a14:foregroundMark x1="2865" y1="92870" x2="2865" y2="92870"/>
                        <a14:foregroundMark x1="2031" y1="92870" x2="2031" y2="92870"/>
                        <a14:foregroundMark x1="1771" y1="92870" x2="1771" y2="92870"/>
                        <a14:foregroundMark x1="2552" y1="92870" x2="2552" y2="92870"/>
                        <a14:foregroundMark x1="4063" y1="93241" x2="4063" y2="93241"/>
                        <a14:foregroundMark x1="5104" y1="92963" x2="5104" y2="92963"/>
                        <a14:foregroundMark x1="5365" y1="93056" x2="5365" y2="93056"/>
                        <a14:foregroundMark x1="5521" y1="93056" x2="5521" y2="93056"/>
                        <a14:foregroundMark x1="2604" y1="93056" x2="2604" y2="93056"/>
                        <a14:foregroundMark x1="2135" y1="93056" x2="2135" y2="93056"/>
                        <a14:foregroundMark x1="1771" y1="93056" x2="1771" y2="93056"/>
                        <a14:foregroundMark x1="3073" y1="93056" x2="3073" y2="93056"/>
                        <a14:foregroundMark x1="3750" y1="93056" x2="3750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7164288" y="6534268"/>
            <a:ext cx="612909" cy="3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52" b="93241" l="625" r="5625">
                        <a14:foregroundMark x1="4271" y1="91944" x2="4271" y2="91944"/>
                        <a14:foregroundMark x1="3490" y1="91852" x2="3490" y2="91852"/>
                        <a14:foregroundMark x1="2552" y1="92407" x2="2552" y2="92407"/>
                        <a14:foregroundMark x1="2031" y1="92500" x2="2031" y2="92500"/>
                        <a14:foregroundMark x1="3958" y1="91481" x2="3958" y2="91481"/>
                        <a14:foregroundMark x1="4740" y1="92870" x2="4740" y2="92870"/>
                        <a14:foregroundMark x1="4740" y1="91944" x2="4740" y2="91944"/>
                        <a14:foregroundMark x1="5052" y1="92870" x2="5052" y2="92870"/>
                        <a14:foregroundMark x1="4375" y1="92963" x2="4375" y2="92963"/>
                        <a14:foregroundMark x1="2865" y1="92870" x2="2865" y2="92870"/>
                        <a14:foregroundMark x1="2031" y1="92870" x2="2031" y2="92870"/>
                        <a14:foregroundMark x1="1771" y1="92870" x2="1771" y2="92870"/>
                        <a14:foregroundMark x1="2552" y1="92870" x2="2552" y2="92870"/>
                        <a14:foregroundMark x1="4063" y1="93241" x2="4063" y2="93241"/>
                        <a14:foregroundMark x1="5104" y1="92963" x2="5104" y2="92963"/>
                        <a14:foregroundMark x1="5365" y1="93056" x2="5365" y2="93056"/>
                        <a14:foregroundMark x1="5521" y1="93056" x2="5521" y2="93056"/>
                        <a14:foregroundMark x1="2604" y1="93056" x2="2604" y2="93056"/>
                        <a14:foregroundMark x1="2135" y1="93056" x2="2135" y2="93056"/>
                        <a14:foregroundMark x1="1771" y1="93056" x2="1771" y2="93056"/>
                        <a14:foregroundMark x1="3073" y1="93056" x2="3073" y2="93056"/>
                        <a14:foregroundMark x1="3750" y1="93056" x2="3750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7675478" y="6666026"/>
            <a:ext cx="380455" cy="2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52" b="93241" l="625" r="5625">
                        <a14:foregroundMark x1="4271" y1="91944" x2="4271" y2="91944"/>
                        <a14:foregroundMark x1="3490" y1="91852" x2="3490" y2="91852"/>
                        <a14:foregroundMark x1="2552" y1="92407" x2="2552" y2="92407"/>
                        <a14:foregroundMark x1="2031" y1="92500" x2="2031" y2="92500"/>
                        <a14:foregroundMark x1="3958" y1="91481" x2="3958" y2="91481"/>
                        <a14:foregroundMark x1="4740" y1="92870" x2="4740" y2="92870"/>
                        <a14:foregroundMark x1="4740" y1="91944" x2="4740" y2="91944"/>
                        <a14:foregroundMark x1="5052" y1="92870" x2="5052" y2="92870"/>
                        <a14:foregroundMark x1="4375" y1="92963" x2="4375" y2="92963"/>
                        <a14:foregroundMark x1="2865" y1="92870" x2="2865" y2="92870"/>
                        <a14:foregroundMark x1="2031" y1="92870" x2="2031" y2="92870"/>
                        <a14:foregroundMark x1="1771" y1="92870" x2="1771" y2="92870"/>
                        <a14:foregroundMark x1="2552" y1="92870" x2="2552" y2="92870"/>
                        <a14:foregroundMark x1="4063" y1="93241" x2="4063" y2="93241"/>
                        <a14:foregroundMark x1="5104" y1="92963" x2="5104" y2="92963"/>
                        <a14:foregroundMark x1="5365" y1="93056" x2="5365" y2="93056"/>
                        <a14:foregroundMark x1="5521" y1="93056" x2="5521" y2="93056"/>
                        <a14:foregroundMark x1="2604" y1="93056" x2="2604" y2="93056"/>
                        <a14:foregroundMark x1="2135" y1="93056" x2="2135" y2="93056"/>
                        <a14:foregroundMark x1="1771" y1="93056" x2="1771" y2="93056"/>
                        <a14:foregroundMark x1="3073" y1="93056" x2="3073" y2="93056"/>
                        <a14:foregroundMark x1="3750" y1="93056" x2="3750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7955956" y="6596572"/>
            <a:ext cx="509459" cy="2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png.pngtree.com/58pic/33/20/40/3858PIC58PICejrGG8HBe3DYb_PIC2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52" b="93241" l="625" r="5625">
                        <a14:foregroundMark x1="4271" y1="91944" x2="4271" y2="91944"/>
                        <a14:foregroundMark x1="3490" y1="91852" x2="3490" y2="91852"/>
                        <a14:foregroundMark x1="2552" y1="92407" x2="2552" y2="92407"/>
                        <a14:foregroundMark x1="2031" y1="92500" x2="2031" y2="92500"/>
                        <a14:foregroundMark x1="3958" y1="91481" x2="3958" y2="91481"/>
                        <a14:foregroundMark x1="4740" y1="92870" x2="4740" y2="92870"/>
                        <a14:foregroundMark x1="4740" y1="91944" x2="4740" y2="91944"/>
                        <a14:foregroundMark x1="5052" y1="92870" x2="5052" y2="92870"/>
                        <a14:foregroundMark x1="4375" y1="92963" x2="4375" y2="92963"/>
                        <a14:foregroundMark x1="2865" y1="92870" x2="2865" y2="92870"/>
                        <a14:foregroundMark x1="2031" y1="92870" x2="2031" y2="92870"/>
                        <a14:foregroundMark x1="1771" y1="92870" x2="1771" y2="92870"/>
                        <a14:foregroundMark x1="2552" y1="92870" x2="2552" y2="92870"/>
                        <a14:foregroundMark x1="4063" y1="93241" x2="4063" y2="93241"/>
                        <a14:foregroundMark x1="5104" y1="92963" x2="5104" y2="92963"/>
                        <a14:foregroundMark x1="5365" y1="93056" x2="5365" y2="93056"/>
                        <a14:foregroundMark x1="5521" y1="93056" x2="5521" y2="93056"/>
                        <a14:foregroundMark x1="2604" y1="93056" x2="2604" y2="93056"/>
                        <a14:foregroundMark x1="2135" y1="93056" x2="2135" y2="93056"/>
                        <a14:foregroundMark x1="1771" y1="93056" x2="1771" y2="93056"/>
                        <a14:foregroundMark x1="3073" y1="93056" x2="3073" y2="93056"/>
                        <a14:foregroundMark x1="3750" y1="93056" x2="3750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" t="88929" r="94435" b="6627"/>
          <a:stretch/>
        </p:blipFill>
        <p:spPr bwMode="auto">
          <a:xfrm>
            <a:off x="8414645" y="6463860"/>
            <a:ext cx="744617" cy="4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png.pngtree.com/png-vector/20190116/ourlarge/pngtree-bus-stop-passenger-rest-direction-sign-destination-sign-png-image_40043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75625" l="8125" r="92031">
                        <a14:foregroundMark x1="16719" y1="31563" x2="16719" y2="31563"/>
                        <a14:foregroundMark x1="15313" y1="70156" x2="15313" y2="70156"/>
                        <a14:foregroundMark x1="16250" y1="37188" x2="16250" y2="3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2306" r="6824" b="22689"/>
          <a:stretch/>
        </p:blipFill>
        <p:spPr bwMode="auto">
          <a:xfrm>
            <a:off x="3488000" y="2796597"/>
            <a:ext cx="3666936" cy="19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.pinimg.com/736x/43/fb/db/43fbdbeac19336cf040ac7b424d8963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18" t="-5738" r="-5516" b="1"/>
          <a:stretch/>
        </p:blipFill>
        <p:spPr bwMode="auto">
          <a:xfrm>
            <a:off x="2794145" y="3167885"/>
            <a:ext cx="1008112" cy="14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.pinimg.com/736x/43/fb/db/43fbdbeac19336cf040ac7b424d8963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93">
                        <a14:foregroundMark x1="51613" y1="31379" x2="51613" y2="31379"/>
                        <a14:foregroundMark x1="52995" y1="84713" x2="54224" y2="90000"/>
                        <a14:foregroundMark x1="50384" y1="83793" x2="49309" y2="89885"/>
                        <a14:foregroundMark x1="28571" y1="96092" x2="33794" y2="98621"/>
                        <a14:foregroundMark x1="11828" y1="22759" x2="2919" y2="1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18" t="-5738" r="-5516" b="1"/>
          <a:stretch/>
        </p:blipFill>
        <p:spPr bwMode="auto">
          <a:xfrm>
            <a:off x="2287947" y="3209538"/>
            <a:ext cx="2020508" cy="1557772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f2.ppt-online.org/files2/slide/u/uUrf80XAGHxWK5Y6ZJgcD3pIhvMPlQd2tq9bmy7a4/slide-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97" b="100000" l="0" r="87012">
                        <a14:foregroundMark x1="18945" y1="36760" x2="19141" y2="45993"/>
                        <a14:foregroundMark x1="69824" y1="49477" x2="69824" y2="49477"/>
                        <a14:foregroundMark x1="48730" y1="15854" x2="48730" y2="15854"/>
                        <a14:foregroundMark x1="68945" y1="77875" x2="68945" y2="77875"/>
                        <a14:foregroundMark x1="70508" y1="81185" x2="70508" y2="81185"/>
                        <a14:foregroundMark x1="72754" y1="81882" x2="72754" y2="81882"/>
                        <a14:foregroundMark x1="39355" y1="55575" x2="39355" y2="55575"/>
                        <a14:foregroundMark x1="27930" y1="38850" x2="27930" y2="38850"/>
                        <a14:foregroundMark x1="19922" y1="54181" x2="19922" y2="54181"/>
                        <a14:foregroundMark x1="74316" y1="94077" x2="74316" y2="94077"/>
                        <a14:foregroundMark x1="72754" y1="93728" x2="72754" y2="93728"/>
                        <a14:foregroundMark x1="70020" y1="93728" x2="56250" y2="97561"/>
                        <a14:foregroundMark x1="81543" y1="64111" x2="81738" y2="88328"/>
                        <a14:foregroundMark x1="82227" y1="90767" x2="66504" y2="94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69" y="2204864"/>
            <a:ext cx="5294875" cy="29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pbs.twimg.com/media/EGgKBGlXYAIK6ON.jpg:large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3" t="7102" r="5238" b="86285"/>
          <a:stretch/>
        </p:blipFill>
        <p:spPr bwMode="auto">
          <a:xfrm>
            <a:off x="6602537" y="1079"/>
            <a:ext cx="2541463" cy="21954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97321">
            <a:off x="2190836" y="231313"/>
            <a:ext cx="476180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По дорогам не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катайся, за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машины не цепляйся:</a:t>
            </a:r>
          </a:p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Очень уж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опасно баловство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  <a:cs typeface="AngsanaUPC" pitchFamily="18" charset="-34"/>
              </a:rPr>
              <a:t>на трассе!</a:t>
            </a:r>
          </a:p>
        </p:txBody>
      </p:sp>
      <p:sp>
        <p:nvSpPr>
          <p:cNvPr id="4" name="Умножение 3"/>
          <p:cNvSpPr/>
          <p:nvPr/>
        </p:nvSpPr>
        <p:spPr>
          <a:xfrm>
            <a:off x="3419872" y="2796597"/>
            <a:ext cx="1440160" cy="20970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199">
        <p:diamond/>
      </p:transition>
    </mc:Choice>
    <mc:Fallback xmlns="">
      <p:transition spd="slow" advTm="10199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4375 -0.007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3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Pictures\1281432728_d97774149b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" y="0"/>
            <a:ext cx="9139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9067" y="3599147"/>
            <a:ext cx="7085106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www.netclipart.com/pp/m/137-1372102_ositos-tiernos-pngrosavecina-ursinho-com-coroa-pn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" b="89803" l="2935" r="95543">
                        <a14:foregroundMark x1="52283" y1="45209" x2="52283" y2="45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21160"/>
            <a:ext cx="4181853" cy="370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fsd.kopilkaurokov.ru/uploads/user_file_563df04c2115d/pamiatka-dlia-roditieliei-po-obuchieniiu-dietiei-pdd_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9800">
                        <a14:foregroundMark x1="8600" y1="43459" x2="24700" y2="45414"/>
                        <a14:foregroundMark x1="26200" y1="52180" x2="26200" y2="52180"/>
                        <a14:foregroundMark x1="27600" y1="67970" x2="27600" y2="67970"/>
                        <a14:foregroundMark x1="27100" y1="83459" x2="27100" y2="83459"/>
                        <a14:foregroundMark x1="41900" y1="82105" x2="41900" y2="82105"/>
                        <a14:foregroundMark x1="55500" y1="80451" x2="55500" y2="80451"/>
                        <a14:foregroundMark x1="73200" y1="75789" x2="73200" y2="75789"/>
                        <a14:foregroundMark x1="74700" y1="52180" x2="74700" y2="52180"/>
                        <a14:foregroundMark x1="74700" y1="47218" x2="74700" y2="47218"/>
                        <a14:foregroundMark x1="83200" y1="43759" x2="83200" y2="43759"/>
                        <a14:foregroundMark x1="91100" y1="43158" x2="91100" y2="43158"/>
                        <a14:foregroundMark x1="10945" y1="51648" x2="10945" y2="51648"/>
                        <a14:foregroundMark x1="33582" y1="33791" x2="33582" y2="33791"/>
                        <a14:foregroundMark x1="28607" y1="38462" x2="28607" y2="38462"/>
                        <a14:foregroundMark x1="79104" y1="48626" x2="79104" y2="48626"/>
                        <a14:foregroundMark x1="90547" y1="44780" x2="90547" y2="44780"/>
                        <a14:foregroundMark x1="87313" y1="38187" x2="74378" y2="51374"/>
                        <a14:foregroundMark x1="27363" y1="81044" x2="26368" y2="85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5616" flipH="1">
            <a:off x="6657943" y="162049"/>
            <a:ext cx="2470693" cy="22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30">
        <p:diamond/>
      </p:transition>
    </mc:Choice>
    <mc:Fallback xmlns="">
      <p:transition spd="slow" advTm="413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79</Words>
  <Application>Microsoft Office PowerPoint</Application>
  <PresentationFormat>Экран (4:3)</PresentationFormat>
  <Paragraphs>12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45</cp:revision>
  <dcterms:created xsi:type="dcterms:W3CDTF">2020-06-02T08:54:23Z</dcterms:created>
  <dcterms:modified xsi:type="dcterms:W3CDTF">2020-06-02T19:26:59Z</dcterms:modified>
</cp:coreProperties>
</file>