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на\Desktop\П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9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на\Desktop\П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246062"/>
            <a:ext cx="8675563" cy="66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1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ина\Desktop\П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15888"/>
            <a:ext cx="8809037" cy="67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1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 algn="ctr" fontAlgn="base">
              <a:buNone/>
            </a:pPr>
            <a:r>
              <a:rPr lang="ru-RU" sz="5400" dirty="0" smtClean="0"/>
              <a:t>Выкройки</a:t>
            </a:r>
          </a:p>
          <a:p>
            <a:pPr marL="137160" indent="0" algn="ctr" fontAlgn="base">
              <a:buNone/>
            </a:pPr>
            <a:endParaRPr lang="ru-RU" sz="5400" dirty="0"/>
          </a:p>
          <a:p>
            <a:pPr marL="137160" indent="0" algn="ctr" fontAlgn="base">
              <a:buNone/>
            </a:pPr>
            <a:r>
              <a:rPr lang="ru-RU" sz="3600" dirty="0"/>
              <a:t>Вот несколько выкроек для фетровых игрушек. Их нужно скачать, распечатать и вырезать из бумаги. Потом приложить к ткани, обвести мелком. Когда детали будут готовы, останется только сшить аккуратно нитками, </a:t>
            </a:r>
            <a:r>
              <a:rPr lang="ru-RU" sz="3600" dirty="0" err="1"/>
              <a:t>фантазийно</a:t>
            </a:r>
            <a:r>
              <a:rPr lang="ru-RU" sz="3600" dirty="0"/>
              <a:t> украсить.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9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048712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13314" name="Picture 2" descr="C:\Users\Нина\Desktop\П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0"/>
            <a:ext cx="8382000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1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Нина\Desktop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-1"/>
            <a:ext cx="6286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4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ина\Desktop\П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31788"/>
            <a:ext cx="8382000" cy="61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ина\Desktop\П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2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ина\Desktop\П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6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9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на\Desktop\П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-1"/>
            <a:ext cx="74888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8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ина\Desktop\П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-1"/>
            <a:ext cx="8413501" cy="67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137160" indent="0" algn="ctr" fontAlgn="base">
              <a:buNone/>
            </a:pPr>
            <a:endParaRPr lang="ru-RU" sz="5400" dirty="0" smtClean="0"/>
          </a:p>
          <a:p>
            <a:pPr marL="137160" indent="0" algn="ctr" fontAlgn="base">
              <a:buNone/>
            </a:pPr>
            <a:r>
              <a:rPr lang="ru-RU" sz="5400" dirty="0" smtClean="0"/>
              <a:t>Поделки </a:t>
            </a:r>
            <a:r>
              <a:rPr lang="ru-RU" sz="5400" dirty="0"/>
              <a:t>из </a:t>
            </a:r>
            <a:r>
              <a:rPr lang="ru-RU" sz="5400" dirty="0" smtClean="0"/>
              <a:t>фетра</a:t>
            </a:r>
          </a:p>
          <a:p>
            <a:pPr marL="137160" indent="0" algn="ctr" fontAlgn="base">
              <a:buNone/>
            </a:pPr>
            <a:endParaRPr lang="ru-RU" sz="5400" dirty="0"/>
          </a:p>
          <a:p>
            <a:pPr marL="137160" indent="0" algn="ctr" fontAlgn="base">
              <a:buNone/>
            </a:pPr>
            <a:r>
              <a:rPr lang="ru-RU" sz="5400" dirty="0"/>
              <a:t>Красивые пасхальные поделки своими руками получаются из фетра. Мастерить их лучше по выкройке или шаблону. Вот несколько хороших идей для сувениров:</a:t>
            </a:r>
          </a:p>
          <a:p>
            <a:endParaRPr lang="ru-RU" sz="5400" dirty="0"/>
          </a:p>
          <a:p>
            <a:pPr marL="137160" indent="0" algn="ctr" fontAlgn="base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8487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на\Desktop\П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7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на\Desktop\П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6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на\Desktop\П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0"/>
            <a:ext cx="878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9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на\Desktop\П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0"/>
            <a:ext cx="8858125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1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на\Desktop\П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на\Desktop\П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9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ина\Desktop\П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411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67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Image&amp;Matros ®</cp:lastModifiedBy>
  <cp:revision>4</cp:revision>
  <dcterms:created xsi:type="dcterms:W3CDTF">2020-04-22T20:04:27Z</dcterms:created>
  <dcterms:modified xsi:type="dcterms:W3CDTF">2020-04-22T20:40:11Z</dcterms:modified>
</cp:coreProperties>
</file>