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705451"/>
            <a:ext cx="46085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Информационно-творческий проект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«Любимые сказки»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дети старшей группы, воспитатели.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краткосрочный, информационно-творческий, групповой.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04.09.23г  – 15.09.23г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81DEE-D7E9-244E-7BB4-6C8935A71E84}"/>
              </a:ext>
            </a:extLst>
          </p:cNvPr>
          <p:cNvSpPr txBox="1"/>
          <p:nvPr/>
        </p:nvSpPr>
        <p:spPr>
          <a:xfrm>
            <a:off x="3923928" y="5152549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Подготовили педагоги: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Мирзоян Л.В., Васильева А.М.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05273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настольных игр, дидактических, словесных игр,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Евгений\Desktop\новый казачок\баллы 2024\сентябрь\проект\IMG_20230912_115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1633718" cy="217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Евгений\Desktop\новый казачок\баллы 2024\сентябрь\проект\IMG_20230912_115624.jpg"/>
          <p:cNvPicPr>
            <a:picLocks noChangeAspect="1" noChangeArrowheads="1"/>
          </p:cNvPicPr>
          <p:nvPr/>
        </p:nvPicPr>
        <p:blipFill>
          <a:blip r:embed="rId4" cstate="print"/>
          <a:srcRect t="24020" b="17932"/>
          <a:stretch>
            <a:fillRect/>
          </a:stretch>
        </p:blipFill>
        <p:spPr bwMode="auto">
          <a:xfrm>
            <a:off x="5076056" y="1916832"/>
            <a:ext cx="31632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Евгений\Desktop\новый казачок\баллы 2024\сентябрь\проект\IMG_20230913_16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2448272" cy="333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1124745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тему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любимый сказочный герой»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Евгений\Desktop\новый казачок\баллы 2024\сентябрь\проект\IMG-20230912-WA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2654424" cy="3539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Евгений\Desktop\новый казачок\баллы 2024\сентябрь\проект\IMG-20230912-WA0155.jpg"/>
          <p:cNvPicPr>
            <a:picLocks noChangeAspect="1" noChangeArrowheads="1"/>
          </p:cNvPicPr>
          <p:nvPr/>
        </p:nvPicPr>
        <p:blipFill>
          <a:blip r:embed="rId4" cstate="print"/>
          <a:srcRect t="23572"/>
          <a:stretch>
            <a:fillRect/>
          </a:stretch>
        </p:blipFill>
        <p:spPr bwMode="auto">
          <a:xfrm>
            <a:off x="5076056" y="2492896"/>
            <a:ext cx="3024336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764705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тему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любимый сказочный герой»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Евгений\Desktop\новый казачок\баллы 2024\сентябрь\проект\IMG-20230912-WA0147.jpg"/>
          <p:cNvPicPr>
            <a:picLocks noChangeAspect="1" noChangeArrowheads="1"/>
          </p:cNvPicPr>
          <p:nvPr/>
        </p:nvPicPr>
        <p:blipFill>
          <a:blip r:embed="rId3" cstate="print"/>
          <a:srcRect t="38338" b="2969"/>
          <a:stretch>
            <a:fillRect/>
          </a:stretch>
        </p:blipFill>
        <p:spPr bwMode="auto">
          <a:xfrm>
            <a:off x="2195736" y="2204864"/>
            <a:ext cx="547260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83671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«Царевна лягушка»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C:\Users\Евгений\Desktop\новый казачок\баллы 2024\сентябрь\проект\IMG_20230913_162744.jpg"/>
          <p:cNvPicPr>
            <a:picLocks noChangeAspect="1" noChangeArrowheads="1"/>
          </p:cNvPicPr>
          <p:nvPr/>
        </p:nvPicPr>
        <p:blipFill>
          <a:blip r:embed="rId3" cstate="print"/>
          <a:srcRect l="20304" t="9371" r="10975" b="6289"/>
          <a:stretch>
            <a:fillRect/>
          </a:stretch>
        </p:blipFill>
        <p:spPr bwMode="auto">
          <a:xfrm>
            <a:off x="4860032" y="1844824"/>
            <a:ext cx="31683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Евгений\Desktop\новый казачок\баллы 2024\сентябрь\проект\IMG_20230913_161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2664296" cy="348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764704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«Царевна лягушка»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Евгений\Desktop\новый казачок\баллы 2024\сентябрь\проект\IMG_20230913_16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626991" cy="30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Евгений\Desktop\новый казачок\баллы 2024\сентябрь\проект\IMG_20230913_162056.jpg"/>
          <p:cNvPicPr>
            <a:picLocks noChangeAspect="1" noChangeArrowheads="1"/>
          </p:cNvPicPr>
          <p:nvPr/>
        </p:nvPicPr>
        <p:blipFill>
          <a:blip r:embed="rId4" cstate="print"/>
          <a:srcRect l="20817" t="33924" r="20588" b="12621"/>
          <a:stretch>
            <a:fillRect/>
          </a:stretch>
        </p:blipFill>
        <p:spPr bwMode="auto">
          <a:xfrm>
            <a:off x="4716016" y="1772816"/>
            <a:ext cx="357824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Евгений\Desktop\новый казачок\баллы 2024\сентябрь\проект\IMG_20230913_163952.jpg"/>
          <p:cNvPicPr>
            <a:picLocks noChangeAspect="1" noChangeArrowheads="1"/>
          </p:cNvPicPr>
          <p:nvPr/>
        </p:nvPicPr>
        <p:blipFill>
          <a:blip r:embed="rId5" cstate="print"/>
          <a:srcRect t="10347" b="22395"/>
          <a:stretch>
            <a:fillRect/>
          </a:stretch>
        </p:blipFill>
        <p:spPr bwMode="auto">
          <a:xfrm>
            <a:off x="4499992" y="4365104"/>
            <a:ext cx="371150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62068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«Лепим ,лепим Колобка».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Евгений\Desktop\новый казачок\баллы 2024\сентябрь\проект\IMG-20230912-WA0113.jpg"/>
          <p:cNvPicPr>
            <a:picLocks noChangeAspect="1" noChangeArrowheads="1"/>
          </p:cNvPicPr>
          <p:nvPr/>
        </p:nvPicPr>
        <p:blipFill>
          <a:blip r:embed="rId3" cstate="print"/>
          <a:srcRect t="22034"/>
          <a:stretch>
            <a:fillRect/>
          </a:stretch>
        </p:blipFill>
        <p:spPr bwMode="auto">
          <a:xfrm>
            <a:off x="2483768" y="2204864"/>
            <a:ext cx="47426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112474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 «Ручеек»,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«Море волнуется раз».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Евгений\Desktop\новый казачок\баллы 2024\сентябрь\проект\IMG-20230913-WA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30305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Евгений\Desktop\новый казачок\баллы 2024\сентябрь\проект\IMG-20230913-WA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348880"/>
            <a:ext cx="2708430" cy="361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119675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 «Ручеек»,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«Море волнуется раз».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Users\Евгений\Desktop\новый казачок\баллы 2024\сентябрь\проект\IMG-20230913-WA0062.jpg"/>
          <p:cNvPicPr>
            <a:picLocks noChangeAspect="1" noChangeArrowheads="1"/>
          </p:cNvPicPr>
          <p:nvPr/>
        </p:nvPicPr>
        <p:blipFill>
          <a:blip r:embed="rId3" cstate="print"/>
          <a:srcRect t="21505" b="17889"/>
          <a:stretch>
            <a:fillRect/>
          </a:stretch>
        </p:blipFill>
        <p:spPr bwMode="auto">
          <a:xfrm>
            <a:off x="1571960" y="2492896"/>
            <a:ext cx="33862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Евгений\Desktop\новый казачок\баллы 2024\сентябрь\проект\IMG-20230913-WA0063.jpg"/>
          <p:cNvPicPr>
            <a:picLocks noChangeAspect="1" noChangeArrowheads="1"/>
          </p:cNvPicPr>
          <p:nvPr/>
        </p:nvPicPr>
        <p:blipFill>
          <a:blip r:embed="rId4" cstate="print"/>
          <a:srcRect t="22148" b="24696"/>
          <a:stretch>
            <a:fillRect/>
          </a:stretch>
        </p:blipFill>
        <p:spPr bwMode="auto">
          <a:xfrm>
            <a:off x="5004048" y="2564904"/>
            <a:ext cx="352839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12474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Настольный театр. Обыгрывание  героев сказок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23" name="Picture 3" descr="C:\Users\Евгений\Desktop\новый казачок\баллы 2024\сентябрь\проект\IMG-20230912-WA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5832648" cy="344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1196752"/>
            <a:ext cx="3384376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Настольный театр. Обыгрывание  героев сказок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5" descr="C:\Users\Евгений\Desktop\новый казачок\баллы 2024\сентябрь\проект\IMG_20230912_113951.jpg"/>
          <p:cNvPicPr>
            <a:picLocks noChangeAspect="1" noChangeArrowheads="1"/>
          </p:cNvPicPr>
          <p:nvPr/>
        </p:nvPicPr>
        <p:blipFill>
          <a:blip r:embed="rId3" cstate="print"/>
          <a:srcRect l="9981" r="16234" b="6616"/>
          <a:stretch>
            <a:fillRect/>
          </a:stretch>
        </p:blipFill>
        <p:spPr bwMode="auto">
          <a:xfrm>
            <a:off x="467544" y="1988840"/>
            <a:ext cx="3960440" cy="429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Евгений\Desktop\новый казачок\баллы 2024\сентябрь\проект\IMG_20230912_114356.jpg"/>
          <p:cNvPicPr>
            <a:picLocks noChangeAspect="1" noChangeArrowheads="1"/>
          </p:cNvPicPr>
          <p:nvPr/>
        </p:nvPicPr>
        <p:blipFill>
          <a:blip r:embed="rId4" cstate="print"/>
          <a:srcRect l="9712" b="4090"/>
          <a:stretch>
            <a:fillRect/>
          </a:stretch>
        </p:blipFill>
        <p:spPr bwMode="auto">
          <a:xfrm>
            <a:off x="4572000" y="2132856"/>
            <a:ext cx="41044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2060848"/>
            <a:ext cx="5976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Актуальность проекта состоит в том, что он сочетает в себе средства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развития творческих и речевых способностей ребенка. Можно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утверждать, что театрализованная деятельность является источником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чувств, глубоких переживаний и открытий ребенка, приобщает его к духовным ценностям. В игре незаметно активизируется словарь ребенка, совершенствуется звуковая культура речи, ее интонационный строй, диалогическая речь, ее грамматический строй.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fsd.multiurok.ru/html/2021/10/13/s_6166957890102/php5Y21LL_proekt-v-mire-skazok_html_fce5991d10bf9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5184576" cy="376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2996952"/>
            <a:ext cx="663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988840"/>
            <a:ext cx="5832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наиболее полной реализации потенциальных возможностей развития личности средствами искусства (художественного самовыражения).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44824"/>
            <a:ext cx="5544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Продолжать знакомить со сказками;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Способствовать накоплению эстетического опыта, читая и обсуждая литературные произведения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Развивающие: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Формирование коммуникативных способностей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Развивать артистические способности.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Развивать у детей образное мышление, фантазию, творческие способности;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Формировать навыки сотрудничества.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Развивать коммуникабельность и умение общаться со взрослыми людьми в разных ситуациях.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Побуждать детей обращаться к взрослым с вопросами, к речевому общению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34888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Изучение литературы по теме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Уточнение формулировок проблемы, темы, целей и задач.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Подбор наглядно-дидактических пособий, демонстрационный материал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844824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Рассматривание иллюстраций русских народных сказок, подбор материалов, игрушек, атрибутов для игровой деятельности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Чтение и рассказывание русских народных сказок, беседа по прочитанной сказке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Проведение настольных игр, дидактических, словесных игр,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Рисование на тему «Мой любимый сказочный герой»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Лепка «Царевна лягушка»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Пальчиковая гимнастика «Лепим ,лепим Колобка».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ПИ «Ручеек», «Море волнуется раз».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8.Настольный театр. Обыгрывание  героев сказок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62880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Подведение итогов проектной деятельности;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Настольный театр, обыгрывание героев из сказок.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ребёнка по всем направлениям образовательных областей.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Значительное расширение представлений детей о художественной литературе. Театральной культуре.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предметной среды, способствующей развитию у детей воображения и фантазии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1" y="1052736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русских народных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481" name="Picture 1" descr="C:\Users\Евгений\Desktop\новый казачок\баллы 2024\сентябрь\проект\IMG_20230912_115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Евгений\Desktop\новый казачок\баллы 2024\сентябрь\проект\IMG_20230914_091628.jpg"/>
          <p:cNvPicPr>
            <a:picLocks noChangeAspect="1" noChangeArrowheads="1"/>
          </p:cNvPicPr>
          <p:nvPr/>
        </p:nvPicPr>
        <p:blipFill>
          <a:blip r:embed="rId4" cstate="print"/>
          <a:srcRect t="16042" b="15780"/>
          <a:stretch>
            <a:fillRect/>
          </a:stretch>
        </p:blipFill>
        <p:spPr bwMode="auto">
          <a:xfrm>
            <a:off x="4716016" y="2348880"/>
            <a:ext cx="3175788" cy="28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3411_104-p-fon-dlya-prezentatsii-skazk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1124745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и рассказывание русских народных сказок, беседа по прочитанной сказке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505" name="Picture 1" descr="C:\Users\Евгений\Desktop\новый казачок\баллы 2024\сентябрь\проект\IMG_20230912_114943.jpg"/>
          <p:cNvPicPr>
            <a:picLocks noChangeAspect="1" noChangeArrowheads="1"/>
          </p:cNvPicPr>
          <p:nvPr/>
        </p:nvPicPr>
        <p:blipFill>
          <a:blip r:embed="rId3" cstate="print"/>
          <a:srcRect t="26043" b="27881"/>
          <a:stretch>
            <a:fillRect/>
          </a:stretch>
        </p:blipFill>
        <p:spPr bwMode="auto">
          <a:xfrm>
            <a:off x="2195736" y="2276872"/>
            <a:ext cx="53916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488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Привет!</dc:creator>
  <cp:lastModifiedBy>Садик</cp:lastModifiedBy>
  <cp:revision>11</cp:revision>
  <dcterms:created xsi:type="dcterms:W3CDTF">2023-09-14T09:34:01Z</dcterms:created>
  <dcterms:modified xsi:type="dcterms:W3CDTF">2023-09-15T09:00:27Z</dcterms:modified>
</cp:coreProperties>
</file>